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JCUMJC+UEDPCT+ArialMT"/>
      <p:regular r:id="rId17"/>
    </p:embeddedFont>
    <p:embeddedFont>
      <p:font typeface="WPUMCS+MS-UIGothic"/>
      <p:regular r:id="rId18"/>
    </p:embeddedFont>
    <p:embeddedFont>
      <p:font typeface="SAPURM+TQDDFI+MicrosoftYaHei"/>
      <p:regular r:id="rId19"/>
    </p:embeddedFont>
    <p:embeddedFont>
      <p:font typeface="IQMMNQ+PDJWJJ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FA7F3-A56E-4C63-8780-E4C2FFB9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B5CF5-ADBA-4766-A2CA-CB65A9C12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B1D26-710D-4CBC-93F4-565CB921A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9B261-CA7A-46D2-B17E-F0219BECA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1F648-FE89-4B87-B1B3-5768C011B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21220-6941-40DC-8DF0-F4F33E82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8F214-8F66-4792-859D-0114E4A2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1DB53-5921-4E6A-A9A3-73BE451B4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BB4B5-E284-4814-BE4B-444C3745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A19DB-162A-4571-8392-F0837908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BBBBB-412F-4711-9DE6-9AAE5054B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110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CUMJC+UEDPCT+ArialMT"/>
                <a:cs typeface="JCUMJC+UEDP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PUMCS+MS-UIGothic"/>
                <a:cs typeface="WPUMCS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APURM+TQDDFI+MicrosoftYaHei"/>
                <a:cs typeface="SAPURM+TQDDF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5454" cy="2979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CUMJC+UEDPCT+ArialMT"/>
                <a:cs typeface="JCUMJC+UEDP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PUMCS+MS-UIGothic"/>
                <a:cs typeface="WPUMCS+MS-UIGothic"/>
              </a:rPr>
              <a:t>脉冲式袋除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尘</a:t>
            </a:r>
            <a:r>
              <a:rPr sz="2400">
                <a:solidFill>
                  <a:srgbClr val="00B6FF"/>
                </a:solidFill>
                <a:latin typeface="WPUMCS+MS-UIGothic"/>
                <a:cs typeface="WPUMCS+MS-UIGothic"/>
              </a:rPr>
              <a:t>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WPUMCS+MS-UIGothic"/>
                <a:cs typeface="WPUMCS+MS-UIGothic"/>
              </a:rPr>
              <a:t>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CUMJC+UEDPCT+ArialMT"/>
                <a:cs typeface="JCUMJC+UEDP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PUMCS+MS-UIGothic"/>
                <a:cs typeface="WPUMCS+MS-UIGothic"/>
              </a:rPr>
              <a:t>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CUMJC+UEDPCT+ArialMT"/>
                <a:cs typeface="JCUMJC+UEDP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PUMCS+MS-UIGothic"/>
                <a:cs typeface="WPUMCS+MS-UIGothic"/>
              </a:rPr>
              <a:t>操作和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CUMJC+UEDPCT+ArialMT"/>
                <a:cs typeface="JCUMJC+UEDP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WPUMCS+MS-UIGothic"/>
                <a:cs typeface="WPUMCS+MS-UIGothic"/>
              </a:rPr>
              <a:t>用案例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CUMJC+UEDPCT+ArialMT"/>
                <a:cs typeface="JCUMJC+UEDP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PUMCS+MS-UIGothic"/>
                <a:cs typeface="WPUMCS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6223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脉冲式袋除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器在工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中的重要地位和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分析当前工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的需求和技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术发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脉冲式袋除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和必要性。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提出本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件的目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和主要内容，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续讲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解做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铺垫</a:t>
            </a:r>
            <a:r>
              <a:rPr sz="1500">
                <a:solidFill>
                  <a:srgbClr val="FFFFFF"/>
                </a:solidFill>
                <a:latin typeface="WPUMCS+MS-UIGothic"/>
                <a:cs typeface="WPUMC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QMMNQ+PDJWJJ+MicrosoftYaHei-Bold"/>
                <a:cs typeface="IQMMNQ+PDJWJ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QMMNQ+PDJWJJ+MicrosoftYaHei-Bold"/>
                <a:cs typeface="IQMMNQ+PDJWJ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QMMNQ+PDJWJJ+MicrosoftYaHei-Bold"/>
                <a:cs typeface="IQMMNQ+PDJWJ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IQMMNQ+PDJWJJ+MicrosoftYaHei-Bold"/>
                <a:cs typeface="IQMMNQ+PDJWJJ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案例，分析脉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冲式袋除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运行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提供相关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料和参考文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献，方便学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者深入了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解和拓展知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91209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要介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脉冲式袋除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633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重点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述脉冲式袋除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1209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器的基本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构和工作原理。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6331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器的性能特点和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用范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WPUMCS+MS-UIGothic"/>
                <a:cs typeface="WPUMC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PURM+TQDDFI+MicrosoftYaHei"/>
                <a:cs typeface="SAPURM+TQDDF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PURM+TQDDFI+MicrosoftYaHei"/>
                <a:cs typeface="SAPURM+TQDDF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PURM+TQDDFI+MicrosoftYaHei"/>
                <a:cs typeface="SAPURM+TQDDF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PURM+TQDDFI+MicrosoftYaHei"/>
                <a:cs typeface="SAPURM+TQDDF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脉冲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滤</a:t>
            </a:r>
            <a:r>
              <a:rPr sz="1550">
                <a:solidFill>
                  <a:srgbClr val="00B6FF"/>
                </a:solidFill>
                <a:latin typeface="WPUMCS+MS-UIGothic"/>
                <a:cs typeface="WPUMCS+MS-UIGothic"/>
              </a:rPr>
              <a:t>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灰斗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排灰装置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主要部件介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1851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简单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61555" y="1851461"/>
            <a:ext cx="1988045" cy="27787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834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2300" spc="23">
                <a:solidFill>
                  <a:srgbClr val="00B6FF"/>
                </a:solidFill>
                <a:latin typeface="WPUMCS+MS-UIGothic"/>
                <a:cs typeface="WPUMCS+MS-UIGothic"/>
              </a:rPr>
              <a:t>量大</a:t>
            </a:r>
          </a:p>
          <a:p>
            <a:pPr marL="0" marR="0">
              <a:lnSpc>
                <a:spcPts val="2300"/>
              </a:lnSpc>
              <a:spcBef>
                <a:spcPts val="13829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使用寿命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38999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清灰效果好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工作流程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53464" y="2076251"/>
            <a:ext cx="2501836" cy="1155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含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尘</a:t>
            </a:r>
            <a:r>
              <a:rPr sz="2300" spc="23">
                <a:solidFill>
                  <a:srgbClr val="00B6FF"/>
                </a:solidFill>
                <a:latin typeface="WPUMCS+MS-UIGothic"/>
                <a:cs typeface="WPUMCS+MS-UIGothic"/>
              </a:rPr>
              <a:t>气体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入除</a:t>
            </a:r>
          </a:p>
          <a:p>
            <a:pPr marL="0" marR="0">
              <a:lnSpc>
                <a:spcPts val="2300"/>
              </a:lnSpc>
              <a:spcBef>
                <a:spcPts val="110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尘</a:t>
            </a:r>
            <a:r>
              <a:rPr sz="2300">
                <a:solidFill>
                  <a:srgbClr val="00B6FF"/>
                </a:solidFill>
                <a:latin typeface="WPUMCS+MS-UIGothic"/>
                <a:cs typeface="WPUMCS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88740" y="207625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粉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尘</a:t>
            </a: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阻留在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滤</a:t>
            </a:r>
            <a:r>
              <a:rPr sz="2300">
                <a:solidFill>
                  <a:srgbClr val="00B6FF"/>
                </a:solidFill>
                <a:latin typeface="WPUMCS+MS-UIGothic"/>
                <a:cs typeface="WPUMCS+MS-UIGothic"/>
              </a:rPr>
              <a:t>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24650" y="207625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脉冲清灰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60559" y="207625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卸灰与排空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888740" y="25017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PUMCS+MS-UIGothic"/>
                <a:cs typeface="WPUMCS+MS-UIGothic"/>
              </a:rPr>
              <a:t>表面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除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尘</a:t>
            </a:r>
            <a:r>
              <a:rPr sz="3000">
                <a:solidFill>
                  <a:srgbClr val="00B6FF"/>
                </a:solidFill>
                <a:latin typeface="WPUMCS+MS-UIGothic"/>
                <a:cs typeface="WPUMCS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过滤</a:t>
            </a: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筛</a:t>
            </a: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分作用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PUMCS+MS-UIGothic"/>
                <a:cs typeface="WPUMC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惯</a:t>
            </a: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性碰撞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静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B6FF"/>
                </a:solidFill>
                <a:latin typeface="WPUMCS+MS-UIGothic"/>
                <a:cs typeface="WPUMCS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https://d.book118.com/138141106070006042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JCUMJC+UEDPCT+ArialMT</vt:lpstr>
      <vt:lpstr>Times New Roman</vt:lpstr>
      <vt:lpstr>WPUMCS+MS-UIGothic</vt:lpstr>
      <vt:lpstr>SAPURM+TQDDFI+MicrosoftYaHei</vt:lpstr>
      <vt:lpstr>SimSun</vt:lpstr>
      <vt:lpstr>IQMMNQ+PDJWJJ+MicrosoftYaHei-Bold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2024-09-21T16:44:47.953</cp:lastPrinted>
  <dcterms:created xsi:type="dcterms:W3CDTF">2024-09-21T08:44:47Z</dcterms:created>
  <dcterms:modified xsi:type="dcterms:W3CDTF">2024-09-21T08:44:49Z</dcterms:modified>
</cp:coreProperties>
</file>