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FCA737-A406-49FA-B867-08210DBA7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D3773-5B9C-44E2-A245-F562276EC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C7A77F-B6EC-4D1A-BB66-44CC75DFD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C58690-8726-4D6D-A17E-2AD3E5C89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858FE4-76A8-4633-A542-7ACEC7922C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2AE4D0-5F36-4EE1-9902-DDC92D4452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051E52-2783-4DA0-B3A7-25D799CF6D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2388BD-6B49-4BEB-803D-296B103B8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8D6193-6E7A-4ABF-B677-DF7C76E47C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8F4534-98E3-4FDD-9B0D-973C9DB5F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45CE4-7B87-4970-9EB3-CB92FEB6C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42116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麻醉中的血液凝固异常管理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血液凝固异常概述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麻醉对血液凝固影响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血液凝固异常风险评估与预防策略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急性出血并发症处理方案</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围手术期抗凝治疗管理规范</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血液凝固异常概述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血液凝固异常指的是血液中凝血因子、血小板或抗凝系统等发生异常，导致出血或血栓形成等临床表现的一类疾病。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根据发病机制，血液凝固异常可分为遗传性血液凝固异常和获得性血液凝固异常两大类。遗传性血液凝固异常主要由基因突变引起，而获得性血液凝固异常则与多种疾病、药物等因素有关。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血液凝固异常的发病原因多种多样，包括遗传因素、疾病因素、药物因素等。其中，遗传因素是最为常见的发病原因之一。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血液凝固异常的发病机制复杂，涉及凝血因子、血小板、抗凝系统等多个方面。当这些成分发生异常时，会导致凝血过程失衡，从而引发出血或血栓形成等临床表现。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0767" r="107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81" r="25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血液凝固异常的临床表现因具体类型而异，但通常包括出血、血栓形成、紫癜等症状。出血可发生于任何部位，严重程度不一；血栓形成则可能导致器官缺血、坏死等严重后果。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诊断依据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血液凝固异常的诊断需结合患者病史、临床表现及实验室检查等多方面信息。实验室检查包括凝血功能筛查、血小板计数、凝血因子活性检测等，有助于明确具体类型和严重程度。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麻醉对血液凝固影响</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某些麻醉药物如阿片类药物，可抑制血小板聚集和释放，降低血小板活性，从而延长凝血时间。</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部分麻醉药物可直接影响凝血因子的合成或功能，如抗凝血酶Ⅲ（ATⅢ）的活性受到抑制，导致凝血过程受阻。</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麻醉药物可损伤血管内皮细胞，暴露内皮下胶原组织，激活凝血系统，引发血栓形成。</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30201" r="30201"/>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抑制血小板功能</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干扰凝血因子</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影响血管内皮细胞</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麻醉药物对凝血功能影响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187" b="2918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手术方式对凝血功能影响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手术创伤</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手术创伤会导致组织因子释放，激活外源性凝血途径，同时手术应激反应也可引起内源性凝血途径的激活。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输血和输液</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手术过程中大量输血或输液可稀释血液，降低凝血因子的浓度，从而影响凝血功能。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低温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手术期间低温可降低凝血酶的活性和血小板的聚集能力，从而延长凝血时间。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术前评估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术前应对患者的凝血功能进行充分评估，了解患者是否存在潜在的凝血功能障碍或相关疾病。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术中监测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术中应密切监测患者的凝血功能变化，及时发现并处理可能出现的凝血异常。</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术后处理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术后应根据患者的具体情况采取相应的抗凝或止血措施，以预防血栓形成或出血并发症的发生。同时，对于存在凝血功能障碍的患者，应积极进行病因治疗和对症治疗。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围手术期处理措施对凝血功能影响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血液凝固异常风险评估与预防策略</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包括个人及家族病史，特别是与血液凝固异常相关的疾病，如血栓症、出血性疾病等。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详细的病史询问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包括全血细胞计数、凝血酶原时间、活化部分凝血活酶时间、纤维蛋白原等凝血相关指标。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实验室检查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利用多种风险因素，如年龄、性别、手术类型、麻醉方式等，构建风险评估模型，以量化评估血液凝固异常的风险。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风险评估模型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风险评估方法及指标选择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根据风险评估结果，术前可使用抗凝药物如肝素、华法林等，以降低血液凝固异常的风险。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药物治疗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667" r="17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机械性预防措施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生活方式干预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750" r="14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如使用弹力袜、间歇充气加压装置等，以促进下肢静脉血液回流，预防深静脉血栓形成。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鼓励患者术前进行适度的运动锻炼，避免长时间卧床，以降低血液凝固异常的风险。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预防性抗凝治疗措施介绍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https://d.book118.com/138142116107006036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2024-09-16T03:06:48.593</cp:lastPrinted>
  <dcterms:created xsi:type="dcterms:W3CDTF">2024-09-15T19:06:48Z</dcterms:created>
  <dcterms:modified xsi:type="dcterms:W3CDTF">2024-09-15T19:06:50Z</dcterms:modified>
</cp:coreProperties>
</file>