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75CCD-6153-4283-8A6A-21085F31F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B104A-478F-4F4E-AF11-77AA939A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E964D-E28E-4A50-8C4D-4C0B7CD33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6C87A-E01F-4981-9DE0-1EF87F141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C5B34-7C7A-4092-8158-1398A4F37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A3973-0E88-4B77-96D6-3A3F215D9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1BA7B-A732-4552-9186-075214343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51DD6-753B-4670-A459-B25D40D21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071B3-EC68-4AEB-8878-88D7CFE4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DC06A-309E-4CC4-A60D-98940F0C0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6EE9C-B6E0-46F8-A523-EF0580DF1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213710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甲状腺B超检查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甲状腺B超检查概述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甲状腺B超检查技术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甲状腺常见疾病B超表现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甲状腺B超检查优势与局限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甲状腺B超检查注意事项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甲状腺B超检查在临床应用中的价值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甲状腺B超检查概述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甲状腺B超检查是一种利用超声波技术对甲状腺进行无创性检查的方法。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通过B超检查，可以观察甲状腺的形态、大小、结构以及血流情况，从而判断甲状腺是否存在异常病变，为临床诊断和治疗提供依据。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适用于所有疑似甲状腺疾病的患者，如甲状腺肿大、结节、囊肿、炎症等。此外，对于已确诊的甲状腺疾病患者，B超检查也可用于监测病情变化。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一般无绝对禁忌症，但对于严重心肺功能不全、不能耐受检查体位或不能配合检查的患者，应谨慎选择或避免进行甲状腺B超检查。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检查前需确保B超仪器处于正常工作状态，探头应清洁干净并涂抹适量耦合剂。同时，应根据患者体型和检查部位选择合适的探头频率和扫描深度。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患者需穿着宽松、易于暴露颈部的衣物，避免佩戴项链等饰品。在检查前，患者应保持平静呼吸，避免紧张或过度呼吸影响检查结果。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检查室应保持安静、整洁，温度适宜。对于需要特殊体位进行检查的患者，应提前准备好相应的支撑物或垫子以确保患者舒适。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甲状腺B超检查技术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依据患者体型和检查部位选择合适的探头，一般使用高频线阵探头。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探头选择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患者取仰卧位，充分暴露颈部，探头置于甲状腺部位进行扫描。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探头选择与放置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扫描方法与技巧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横向扫描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从甲状腺一侧向另一侧进行横向扫描，观察甲状腺形态、大小及回声情况。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纵向扫描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沿甲状腺上下极进行纵向扫描，观察甲状腺与周围组织的关系。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彩色多普勒血流显像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观察甲状腺内部及周边的血流情况，判断是否存在异常血流信号。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根据扫描所得图像，分析甲状腺大小、形态、回声、血流等特征，判断是否存在结节、囊肿、钙化等病变。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详细记录患者信息、检查时间、检查部位、超声表现、诊断意见等，为临床诊断和治疗提供依据。同时，对于发现的异常情况，应在报告中明确指出并建议进一步检查或治疗。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图像解读与报告撰写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甲状腺常见疾病B超表现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可呈圆形、椭圆形或不规则形，边界清晰或模糊。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结节形态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结节内部回声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结节血流信号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可呈低回声、等回声或高回声，部分结节内部可见钙化、液化或囊性变。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部分结节周边及内部可见血流信号，有助于判断结节性质。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甲状腺结节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B超可显示甲状腺两侧叶及峡部体积增大，形态饱满。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甲状腺体积增大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甲状腺内部回声可呈弥漫性增强或减弱，分布不均匀。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内部回声改变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肿大甲状腺周边及内部血流信号丰富，呈“火海征”。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血流信号丰富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甲状腺肿大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甲状腺炎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B超可显示甲状腺体积增大，形态饱满。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甲状腺内部回声弥漫性减低，分布不均匀。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甲状腺炎时甲状腺血流信号增多，但较甲状腺功能亢进时减少。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部分甲状腺炎患者可伴有颈部淋巴结肿大。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甲状腺肿大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内部回声减低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血流信号增多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淋巴结肿大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https://d.book118.com/138142137101006034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2024-09-13T01:37:48.043</cp:lastPrinted>
  <dcterms:created xsi:type="dcterms:W3CDTF">2024-09-12T17:37:48Z</dcterms:created>
  <dcterms:modified xsi:type="dcterms:W3CDTF">2024-09-12T17:37:50Z</dcterms:modified>
</cp:coreProperties>
</file>