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C7A20-951E-435A-9683-FB73F96D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B6973-3742-4140-9979-A2EC319BA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623A3-7244-4AA9-B68C-36F506FDC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72B90-EEDE-4A25-91F3-CB567051D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17476-C549-4FED-B3ED-0FC03DE92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E71B09-313E-4266-8782-FF987316B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8D2C9-9315-48A7-835F-744879A05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954D1-723A-40F9-A0AF-72A7D62A3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611393-7AEC-4411-B514-7D1702B24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01C66-7C8F-4E27-8C03-F5D1440C7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F9D1F-6F1E-42A7-8E3E-D40DEA54E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4300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肺结核护理查房目录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肺结核疾病概述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肺结核患者的护理要点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肺结核患者的健康教育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肺结核护理查房实践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肺结核护理研究进展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肺结核是一种由结核分枝杆菌引起的慢性传染病，主要通过呼吸道传播。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是一种常见的慢性传染病，其病原体是结核分枝杆菌。该病主要通过呼吸道传播，当患者咳嗽、打喷嚏或说话时，含有结核分枝杆菌的飞沫被排到空气中，健康人吸入后可能感染。肺结核的症状包括咳嗽、咳痰、低热、盗汗等，严重时可导致呼吸困难和咯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肺结核的病理生理过程涉及免疫反应、炎症反应和组织损伤等多个方面。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结核分枝杆菌侵入人体后，免疫系统会对其发起攻击，但结核分枝杆菌具有较强的生存能力，可以在人体内潜伏并繁殖。随着病情的发展，结核分枝杆菌会导致肺部组织发生炎症反应，引起肺部组织损伤和坏死。这些坏死组织会形成空洞和病灶，进一步影响肺部的正常功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肺结核主要通过呼吸道飞沫传播，患者痰液中的结核分枝杆菌是主要的传播源。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的传播方式主要是通过呼吸道飞沫传播。当患者咳嗽、打喷嚏或说话时，含有结核分枝杆菌的飞沫被排到空气中，健康人吸入后可能感染。此外，患者痰液中的结核分枝杆菌也是主要的传播源，因此患者在使用纸巾或吐痰时应该注意妥善处理。预防肺结核的措施包括保持室内通风、加强个人防护、接种卡介苗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肺结核的传播方式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肺结核患者的护理要点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确保患者按时、按量服用抗结核药物，避免耐药性的产生。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注意观察患者是否出现药物不良反应，如恶心、呕吐、肝功能异常等，及时处理。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药物副作用观察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记录患者咳嗽、咳痰的频率、性质，评估病情变化。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监测患者体温，遵医嘱采取适当的降温措施。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症状观察与护理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发热的观察与护理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咳嗽、咳痰的观察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关注患者的情绪变化，提供心理支持和疏导。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向患者及家属普及结核病相关知识，提高患者治疗依从性和信心。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根据患者病情和营养状况，提供合理的饮食建议，保证营养摄入。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鼓励患者进行适当的康复锻炼，如呼吸操、太极拳等，促进肺功能恢复。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https://d.book118.com/138143003115006034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2024-09-13T06:33:40.943</cp:lastPrinted>
  <dcterms:created xsi:type="dcterms:W3CDTF">2024-09-12T22:33:40Z</dcterms:created>
  <dcterms:modified xsi:type="dcterms:W3CDTF">2024-09-12T22:33:42Z</dcterms:modified>
</cp:coreProperties>
</file>