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49746-9EB1-4925-991F-5AAFE1627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ADB88-45ED-40EB-B9BE-E89A621FD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26555-6F26-4DCA-9BC5-86C6C2196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0340C-D03A-40A0-BDC5-1178024DB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088172-0AD9-4E81-B319-160E46538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7088F6-1CFF-4052-BD51-2023E53C0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6F1213-FD0A-4B3B-A68B-37E38F346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43958-CA97-409B-AA29-165E85A7F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F24D18-6C19-4A6E-81FA-1EFFF3B1A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F35F5-B7BE-4397-94B4-3F3E9E03D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47B68-604D-45D3-9D22-56612F14E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430710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社会事业局创人居环境奖工作总结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工作方法与措施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遇到的困难与挑战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将环境保护、资源节约、生态宜居等理念融入城市发展中，推动经济、社会和环境的协调发展。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提升城市品质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通过改善人居环境，提升城市的整体品质和形象，增强城市的吸引力和竞争力。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优化人居环境有助于改善民生，促进社会公平和谐，提高居民的幸福感和获得感。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时间范围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本次工作总结涵盖过去一年的工作成果。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空间范围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涉及本市区范围内的各类人居环境改善项目。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工作内容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包括城市规划、建设、管理等方面的实践经验和创新举措。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建立了全面、科学的城市规划体系，确保了城市发展的可持续性。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城市规划体系完善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208" r="152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大力推进交通、水利、能源、信息等基础设施建设，提升了城市综合承载能力。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基础设施建设加强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实施城市更新行动，推进老旧小区、棚户区等改造，改善了居民居住条件。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城市更新改造推进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城市规划与建设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绿化美化工程推进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大力推进城市绿化美化工程，增加绿地面积，提升城市绿化覆盖率。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生态文明理念普及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积极开展生态文明宣传教育，提高居民生态文明意识，形成绿色生活方式。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生态环境治理成效显著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通过实施大气、水、土壤污染防治行动计划，生态环境质量明显改善。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生态环境改善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加大教育投入，优化学校布局，改善办学条件，促进了教育公平。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教育资源优化配置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加强医疗卫生服务体系建设，提高医疗卫生服务能力和水平。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医疗卫生服务水平提高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完善文化体育设施网络，丰富群众文化体育生活，提升了城市文化软实力。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文化体育设施完善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公共服务设施提升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非物质文化遗产传承发展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重视非物质文化遗产的传承和发展，加强对民间文化、传统技艺等的保护和传承。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城市历史文化特色彰显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充分挖掘和展示城市历史文化特色，提升了城市的知名度和美誉度。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文化遗产保护机制健全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建立了完善的文化遗产保护机制，加强了对文物、历史建筑等文化遗产的保护。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7171" b="17171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文化遗产保护与传承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工作方法与措施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为确保创人居环境奖工作的顺利推进，我们制定了详细的工作计划，包括目标设定、任务分解、时间节点等，确保各项工作有条不紊地进行。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结合地区实际和创奖要求，我们设定了具体、可衡量的目标，如提升绿化覆盖率、改善空气质量、提高居民满意度等，为工作提供了明确的方向。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制定详细计划和目标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设定明确目标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制定全面计划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加强组织协调和合作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建立工作小组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成立专门的工作小组，负责创人居环境奖工作的组织协调和督导检查，确保各项工作得到有效落实。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强化部门合作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加强与相关部门的沟通协调，形成工作合力，共同推进创奖工作。例如，与环保、建设、城管等部门建立定期会商机制，共同解决工作中的问题。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引入科技手段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运用现代科技手段，如大数据、云计算等，提高工作效率和准确性。例如，建立数字化管理平台，实时监测和分析城市环境数据，为决策提供依据。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推广先进经验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积极学习和借鉴国内外先进城市在人居环境建设方面的成功经验，结合本地实际加以推广和应用，提升工作水平。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518" r="3051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创新工作方式和方法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加强监督检查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建立健全监督检查机制，定期对创人居环境奖工作进行检查和评估，及时发现问题并督促整改落实。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实施绩效考核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将创人居环境奖工作纳入绩效考核体系，对相关部门和人员进行考核奖惩，激发工作积极性和主动性。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强化监督和考核机制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https://d.book118.com/138143071024006035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2024-09-13T20:49:01.422</cp:lastPrinted>
  <dcterms:created xsi:type="dcterms:W3CDTF">2024-09-13T12:49:01Z</dcterms:created>
  <dcterms:modified xsi:type="dcterms:W3CDTF">2024-09-13T12:49:03Z</dcterms:modified>
</cp:coreProperties>
</file>