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61DF6-B388-4987-8619-AC003B031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9B7FC2-3A62-4BF0-9376-7B157CCC2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61DD68-FE9D-4154-B8AE-6D69C2F71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0C61A7-AFFE-401A-991D-12B4CC81B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DF248B-E2F8-4910-B4D8-9E1BE1F27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346083-A61D-4492-8F20-013022B9F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8C88AA-DBCA-4C16-A1B5-890AD7A7E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8741B5-AD8A-48B8-9DBD-544EA706A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70DB54-4188-47CB-8A84-25314BDC8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AC5D0-BB48-4EA0-9FDE-3A8D08A08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C949A-1EB6-45A5-AAA5-FD80AE1D0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4313314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《动作打造执行力》ppt课件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执行力的重要性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打造执行力的关键要素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提高执行力的具体方法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执行力在实践中的应用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案例分享与启示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执行力的重要性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没有执行力，再好的计划和愿景也无法实现。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实现目标的关键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提高效率与效益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应对复杂环境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125" r="13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执行力强的人或组织更有可能高效地完成任务，从而提高整体效益。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在竞争激烈、变化快速的市场环境中，执行力是应对挑战和抓住机遇的关键。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为什么需要执行力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具备执行力的人更容易在职场中获得晋升和成功。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541" r="4541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个人成功基石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组织内部的执行力水平决定了整体绩效和竞争优势。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组织绩效提升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执行力强的组织更容易形成追求卓越、注重实效的企业文化。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形成良好企业文化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执行力对个人和组织的影响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822" r="318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197" r="3219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执行力是指将战略、计划、方案转化为现实操作和实践的能力，包括完成预定目标、任务和达成共识的能力。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执行力具有明确的目标导向、注重细节、善于沟通协调、积极主动和创新思维等特点。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执行力的定义与特点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打造执行力的关键要素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目标与计划是执行力的基础，能够确保工作有序进行。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任何工作之前，明确目标和计划是至关重要的。目标为整个团队指明了方向，计划则为实现目标提供了具体的步骤和时间表。一个明确的目标能够激发团队成员的积极性和动力，而一个好的计划则能够确保资源得到合理分配，工作得以高效推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明确目标与计划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高效的沟通与协作是提升执行力的关键环节。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执行过程中，团队成员之间的沟通与协作至关重要。通过及时、准确、有效的沟通，可以解决执行过程中遇到的问题，避免误解和冲突。同时，良好的协作能够让团队成员更好地配合，共同达成目标。高效的沟通与协作不仅能够提高工作效率，还能够增强团队的凝聚力和向心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高效沟通与协作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合理的时间安排是保证执行力的重要因素。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对于提高执行力至关重要。合理安排工作时间，能够确保工作按时完成，避免拖延和压力。同时，合理的时间安排还能够让团队成员更好地平衡工作和生活，提高工作满意度和效率。良好的时间管理不仅能够提升个人执行力，还能够为整个团队创造更多的价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良好的时间管理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强烈的责任心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责任心是执行力的核心驱动力。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心是确保工作得以完成的重要因素。一个有责任心的团队成员会积极主动地承担任务，不推卸责任，尽最大努力完成工作。强烈的责任心不仅能够提高个人执行力，还能够带动整个团队的工作氛围，促进团队成员之间的互相支持和合作。同时，责任心也是个人职业发展的重要品质，能够为个人职业发展奠定坚实的基础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提高执行力的具体方法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明确目标，制定计划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在提高执行力方面，首先需要明确目标，并制定出切实可行的计划。目标应该是具体、可衡量和可实现的，计划则应该详细列出每一步的行动步骤和时间节点。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556" b="25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制定合理的目标和计划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594" r="185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简化流程，合理分工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为了提高执行力，需要优化工作流程，减少不必要的环节和等待时间。同时，合理分工也是关键，确保每个任务都有合适的人负责，避免出现责任不明确或任务重叠的情况。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优化工作流程和分工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https://d.book118.com/138143133141006023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2024-08-30T18:44:45.107</cp:lastPrinted>
  <dcterms:created xsi:type="dcterms:W3CDTF">2024-08-30T10:44:45Z</dcterms:created>
  <dcterms:modified xsi:type="dcterms:W3CDTF">2024-08-30T10:44:47Z</dcterms:modified>
</cp:coreProperties>
</file>