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A3442-F973-4CCC-AF7C-53AF765E1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99CC8-C615-4EF8-B431-B3C2599C1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58278-CF27-4163-BDE4-592F1682C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1A016-FB61-410C-BE89-2D82BE471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838277-653A-4EFD-A3DA-FBB1AE17C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286A84-0968-4EAE-9683-8DFF3AC4A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F6CCEF-DF7D-4C49-82E6-140F3A5F9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FE993-368B-4212-B5B6-EF11AA1C2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AAAD5-19D4-421A-9619-76CE5ED5A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7AC3E-6040-4B18-A21E-5CDA58A3B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0856C-CC86-494F-8752-A32DCB533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4314203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国际三大音乐教学法融入中国学校音乐教学课堂小学课例展示活动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国际三大音乐教学法简介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中国学校音乐教学现状分析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小学音乐课例展示：达尔克罗兹教学法应用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小学音乐课例展示：柯达伊教学法应用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小学音乐课例展示：奥尔夫教学法应用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910" r="9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促进国际音乐教育交流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通过展示国际三大音乐教学法在中国学校音乐教学中的应用，加强国际间音乐教育领域的交流与合作。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推广先进音乐教学理念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引进国际先进的音乐教学理念和方法，推动我国学校音乐教育的改革与发展。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提高小学音乐教学质量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通过课例展示活动，为小学音乐教师提供新的教学思路和方法，提高音乐课堂教学质量。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国际三大音乐教学法的介绍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简要介绍奥尔夫、柯达伊和达尔克罗兹三大音乐教学法的理念、原则和方法。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分析当前中国学校音乐教学的现状、问题及挑战，为引入国际音乐教学法提供依据。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选取具有代表性的小学音乐课例，展示如何将国际三大音乐教学法融入课堂教学，包括教学目标、教学内容、教学方法、教学评价等方面的具体实践。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对展示课例的教学效果进行评估，总结成功经验和存在不足，为今后的教学实践提供借鉴和改进方向。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中国学校音乐教学现状分析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课例展示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教学效果评估与反思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国际三大音乐教学法简介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https://d.book118.com/138143142034006040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2024-09-18T12:58:15.299</cp:lastPrinted>
  <dcterms:created xsi:type="dcterms:W3CDTF">2024-09-18T04:58:15Z</dcterms:created>
  <dcterms:modified xsi:type="dcterms:W3CDTF">2024-09-18T04:58:17Z</dcterms:modified>
</cp:coreProperties>
</file>