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F6769-C87C-4A95-9A30-24F279413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6968D-FE47-471C-B680-85328FA55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E8157-D443-46E3-A75C-7F26D325E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F30FA-2C67-49E4-BEDC-4FA9CE64F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308FC2-5283-43A2-A7AF-578597F89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CC13AB-BC70-423C-A886-504AC9ED2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556B28-807B-41C2-927F-8248548EA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9F2BC-B37F-4500-A342-969307589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13302-A09A-478B-B1D8-03A320451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17350-BB7E-45E1-9A83-FF8E579C7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6EAD7-8359-42FE-9CAB-4C6874495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003312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甲流防控知识培训讲座计划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甲流基础知识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甲流防控措施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甲流疫苗接种计划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甲流防控案例分享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甲流基础知识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甲流的定义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甲型流感（简称甲流）是一种由甲型流感病毒引起的急性呼吸道传染病。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甲流的特点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具有高度传染性，可通过飞沫传播，也可通过接触病毒污染物间接传播。甲流病毒变异速度快，易引起大范围流行，对人群健康造成严重威胁。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13" r="19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甲流的定义和特点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感染者咳嗽、打喷嚏或说话时，喷出的飞沫中含有病毒，健康人吸入后可导致感染。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接触了被病毒污染的物品，如门把手、手机、玩具等，然后再触摸口、鼻、眼等部位，也可导致感染。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125" r="12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58" b="1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在相对密闭的环境中，长时间暴露于高浓度气溶胶情况下，也可能发生传播。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甲流的传播途径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发热、咳嗽、喉咙痛、流鼻涕、头痛、肌肉疼痛、疲乏、打喷嚏等。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甲流症状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通过检测患者体内病毒抗原或核酸检测病毒RNA进行诊断。医生通常根据患者的症状和流行病学史进行初步诊断。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甲流诊断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甲流的症状和诊断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甲流防控措施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经常用肥皂和流动水洗手，或使用含有至少60%酒精的手部消毒液。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保持手部卫生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避免接触眼睛、鼻子和口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避免直接触摸自己的眼睛、鼻子和口，以及公共场所的物品，如门把手、电梯按钮等。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在公共场所，尤其是在室内或人群密集的地方，应佩戴医用口罩或N95口罩。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尽量与他人保持至少1米的安全距离，以降低飞沫传播的风险。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实施社区封闭管理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加强环境卫生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建立健康监测系统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社区防控措施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7986" r="798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通过各种渠道宣传甲流防控知识，提高居民的防控意识和能力。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在疫情严重时，可采取封闭式管理措施，限制人员流动，减少聚集活动。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定期清洁和消毒公共区域，保持环境整洁卫生。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对社区居民进行健康监测，及时发现和隔离疑似病例，防止疫情扩散。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严格管理发热门诊，对疑似病例进行隔离和治疗，防止院内感染。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加强发热门诊管理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对医护人员进行甲流防控知识和技能的培训，提高防控意识和应对能力。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强化医护人员培训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对前来就诊的患者进行预检分诊，分流疑似病例，避免交叉感染。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实施预检分诊制度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储备足够的医疗物资，如口罩、防护服、药品等，以应对可能出现的疫情高峰。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储备医疗资源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医疗系统防控措施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甲流疫苗接种计划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https://d.book118.com/145000331234011034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2024-08-30T08:58:41.981</cp:lastPrinted>
  <dcterms:created xsi:type="dcterms:W3CDTF">2024-08-30T00:58:42Z</dcterms:created>
  <dcterms:modified xsi:type="dcterms:W3CDTF">2024-08-30T00:58:44Z</dcterms:modified>
</cp:coreProperties>
</file>