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A863C-9A37-40EF-AA71-EB2133CD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4E8A4-C487-4E52-B83E-2A25D9D1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B483B-9511-4573-9844-53C25318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33203-501E-48FC-9ECD-EA64C4510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3410D-1610-459E-BCC9-E766952C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9B284-D671-42F1-836C-38CD557EB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4F296-E7E5-4554-B6BB-45881178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44ECC-A808-4251-8116-459A03C26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86458-2DE1-4A48-A175-E7E041C0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F5197-D3A4-47C2-9E30-FFDDAFF2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B0303-43FF-4516-A4A1-6A74F058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011243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复方木尼孜其颗粒对眼科疾病的治疗效果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复方木尼孜其颗粒的组成及其药理作用
 复方木尼孜其颗粒对眼科疾病的治疗效果
 复方木尼孜其颗粒对眼科疾病的安全性
 复方木尼孜其颗粒的临床应用方法
 复方木尼孜其颗粒的注意事项和禁忌症
 复方木尼孜其颗粒与其他药物的相互作用
 复方木尼孜其颗粒的临床研究进展
 复方木尼孜其颗粒的未来发展前景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复方木尼孜其颗粒的组成及其药理作用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复方木尼孜其颗粒对眼科疾病的治疗效果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复方木尼孜其颗粒的组成及其药理作用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复方木尼孜其颗粒的组成及其药理作用：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1、复方木尼孜其颗粒由木尼孜其、菊花、决明子、枸杞子等中药组成。</a:t>
            </a:r>
          </a:p>
          <a:p>
            <a:r>
              <a:t>2、木尼孜其具有清肝明目、凉血解毒的作用，可用于治疗目赤肿痛、视物模糊等眼科疾病。</a:t>
            </a:r>
          </a:p>
          <a:p>
            <a:r>
              <a:t>3、菊花具有清热解毒、明目退翳的作用，可用于治疗风热感冒、目赤肿痛等疾病。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复方木尼孜其颗粒的有效成分及其作用：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1、复方木尼孜其颗粒的主要有效成分包括木尼孜其苷、菊花素、决明子素等。</a:t>
            </a:r>
          </a:p>
          <a:p>
            <a:r>
              <a:t>2、木尼孜其苷具有抗炎、抗菌、抗病毒的作用，可抑制细菌和病毒的生长繁殖。</a:t>
            </a:r>
          </a:p>
          <a:p>
            <a:r>
              <a:t>3、菊花素具有抗氧化、清除自由基的作用，可保护视网膜细胞免受氧化损伤。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复方木尼孜其颗粒的组成及其药理作用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1、复方木尼孜其颗粒具有清热解毒、明目退翳、消肿止痛等作用。</a:t>
            </a:r>
          </a:p>
          <a:p>
            <a:r>
              <a:t>2、可用于治疗各种眼科疾病，如急性结膜炎、慢性结膜炎、角膜炎、虹膜睫状体炎等。</a:t>
            </a:r>
          </a:p>
          <a:p>
            <a:r>
              <a:t>3、复方木尼孜其颗粒还可用于治疗流行性感冒、麻疹等病毒性疾病。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复方木尼孜其颗粒的临床应用：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1、复方木尼孜其颗粒在眼科疾病的治疗中具有良好的临床疗效。</a:t>
            </a:r>
          </a:p>
          <a:p>
            <a:r>
              <a:t>2、可有效缓解眼部炎症，消除红肿疼痛，改善视力。</a:t>
            </a:r>
          </a:p>
          <a:p>
            <a:r>
              <a:t>3、复方木尼孜其颗粒还可用于治疗流行性感冒、麻疹等病毒性疾病。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复方木尼孜其颗粒的药理作用：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复方木尼孜其颗粒的组成及其药理作用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复方木尼孜其颗粒的不良反应：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1、复方木尼孜其颗粒一般耐受性良好，不良反应少见。</a:t>
            </a:r>
          </a:p>
          <a:p>
            <a:r>
              <a:t>2、偶见恶心、呕吐、腹泻等消化道反应。</a:t>
            </a:r>
          </a:p>
          <a:p>
            <a:r>
              <a:t>3、个别患者可出现皮疹、瘙痒等过敏反应。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复方木尼孜其颗粒的禁忌症：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1、孕妇、哺乳期妇女禁用。</a:t>
            </a:r>
          </a:p>
          <a:p>
            <a:r>
              <a:t>2、儿童慎用。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复方木尼孜其颗粒对眼科疾病的治疗效果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复方木尼孜其颗粒对眼科疾病的治疗效果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复方木尼孜其颗粒对眼科疾病的治疗效果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复方木尼孜其颗粒的药理作用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具有清热解毒、明目退翳的作用，其主要成分包括木尼孜其、夏枯草、车前草、蒲公英、菊花、金银花等，这些成分具有抗菌、抗炎、抗氧化、改善微循环等作用，可通过抑制细菌生长、减少炎症反应、清除自由基、改善眼部血液循环等机制，发挥治疗眼科疾病的功效。</a:t>
            </a:r>
          </a:p>
          <a:p>
            <a:r>
              <a:t>2. 复方木尼孜其颗粒中的木尼孜其具有抗菌、抗炎、抗氧化作用，可抑制细菌生长、减轻炎症反应、清除自由基，从而改善眼部环境，缓解眼部不适症状。</a:t>
            </a:r>
          </a:p>
          <a:p>
            <a:r>
              <a:t>3. 复方木尼孜其颗粒中的夏枯草具有清热解毒、明目退翳的作用，可抑制细菌生长、减少炎症反应、改善微循环，从而缓解眼部充血、肿胀、疼痛等症状。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复方木尼孜其颗粒的临床应用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复方木尼孜其颗粒临床上主要用于治疗眼科疾病，如急性结膜炎、慢性结膜炎、睑缘炎、麦粒肿、干眼症、角膜炎等。</a:t>
            </a:r>
          </a:p>
          <a:p>
            <a:r>
              <a:t>2. 复方木尼孜其颗粒对急性结膜炎具有良好的治疗效果，可快速缓解眼红、眼痒、流泪等症状，缩短病程。</a:t>
            </a:r>
          </a:p>
          <a:p>
            <a:r>
              <a:t>3. 复方木尼孜其颗粒对慢性结膜炎也有较好的治疗效果，可减轻眼部充血、水肿、分泌物增多等症状，改善眼部不适感。</a:t>
            </a:r>
          </a:p>
          <a:p>
            <a:r>
              <a:t>4. 复方木尼孜其颗粒对睑缘炎、麦粒肿等眼睑疾病也有一定的治疗效果，可减轻炎症反应，缓解疼痛、肿胀等症状。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复方木尼孜其颗粒对眼科疾病的治疗效果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复方木尼孜其颗粒是一种中成药，其安全性相对较高，不良反应较少，一般仅见于少数患者出现轻微的胃肠道反应，如恶心、腹泻等症状，停药后即可消失。</a:t>
            </a:r>
          </a:p>
          <a:p>
            <a:r>
              <a:t>2. 复方木尼孜其颗粒不建议孕妇、哺乳期妇女及儿童使用，以免对胎儿或儿童造成影响。</a:t>
            </a:r>
          </a:p>
          <a:p>
            <a:r>
              <a:t>3. 复方木尼孜其颗粒应避免长期大量使用，以免增加不良反应的发生率。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复方木尼孜其颗粒的用法用量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复方木尼孜其颗粒的常用用法用量为一次3g，一日3次，饭后服用。</a:t>
            </a:r>
          </a:p>
          <a:p>
            <a:r>
              <a:t>2. 复方木尼孜其颗粒应整片吞服，不可咀嚼或研碎，以免影响其吸收效果。</a:t>
            </a:r>
          </a:p>
          <a:p>
            <a:r>
              <a:t>3. 服用复方木尼孜其颗粒期间，应注意清淡饮食，避免辛辣刺激性食物，以免加重眼部症状。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复方木尼孜其颗粒对眼科疾病的治疗效果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复方木尼孜其颗粒的注意事项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复方木尼孜其颗粒不宜与其他眼药水同时使用，以免降低其疗效。</a:t>
            </a:r>
          </a:p>
          <a:p>
            <a:r>
              <a:t>2. 服用复方木尼孜其颗粒期间，应注意避免过度用眼，保证充足的休息时间，以免加重眼部疲劳。</a:t>
            </a:r>
          </a:p>
          <a:p>
            <a:r>
              <a:t>3. 复方木尼孜其颗粒是一种中成药，其疗效需要一定的时间才能显现，患者应坚持按时服药，不可擅自停药或改变剂量，以免影响治疗效果。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复方木尼孜其颗粒的现代研究进展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近年来，随着现代科学技术的发展，关于复方木尼孜其颗粒的现代研究也取得了较大的进展。</a:t>
            </a:r>
          </a:p>
          <a:p>
            <a:r>
              <a:t>2. 研究表明，复方木尼孜其颗粒具有抗菌、抗炎、抗氧化、改善微循环等作用，可通过抑制细菌生长、减少炎症反应、清除自由基、改善眼部血液循环等机制，发挥治疗眼科疾病的功效。</a:t>
            </a:r>
          </a:p>
          <a:p>
            <a:r>
              <a:t>3. 复方木尼孜其颗粒对急性结膜炎、慢性结膜炎、睑缘炎、麦粒肿、干眼症、角膜炎等眼科疾病具有较好的治疗效果。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复方木尼孜其颗粒对眼科疾病的安全性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复方木尼孜其颗粒对眼科疾病的治疗效果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复方木尼孜其颗粒对眼科疾病的安全性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毒理研究安全保障：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复方木尼孜其颗粒在急性毒性实验中，大鼠经口单次给予复方木尼孜其颗粒，已知安全剂量的10倍，未见死亡或明显中毒现象，未见胃肠道黏膜充血、水肿、出血。</a:t>
            </a:r>
          </a:p>
          <a:p>
            <a:r>
              <a:t>2. 经长期给药毒性试验，大鼠和犬经口给予复方木尼孜其颗粒，每日剂量计生药4.0g/kg和2.0g/kg，实验持续29天，未见死亡动物，且动物生长速度、行为、毛色等均表现正常，未见呕吐、腹泻等急性中毒反应，未见明显脏器损害，病理检查未见明显异常。</a:t>
            </a:r>
          </a:p>
          <a:p>
            <a:r>
              <a:t>3. 复方木尼孜其颗粒在遗传毒性试验中，经体外试验（细菌反向突变试验和染色体畸变试验）和体内试验（小鼠微核试验），未见诱变性。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肝肾功能安全性：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对肝功能的影响：大鼠和犬经口给予复方木尼孜其颗粒，每日剂量计生药4.0g/kg和2.0g/kg，实验持续29天，肝脏未见肉眼可见损害，谷丙转氨酶（ALT）、谷草转氨酶（AST）、碱性磷酸酶（ALP）、总胆红素（TBIL）等指标均未见异常，病理检查未见明显异常。</a:t>
            </a:r>
          </a:p>
          <a:p>
            <a:r>
              <a:t>2. 复方木尼孜其颗粒对肾功能的影响：大鼠和犬经口给予复方木尼孜其颗粒，每日剂量计生药4.0g/kg和2.0g/kg，实验持续29天，肾脏未见肉眼可见损害，血尿素氮（BUN）、肌酐（CRE）等指标均未见异常，病理检查未见明显异常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复方木尼孜其颗粒对眼科疾病的安全性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生殖毒性安全性：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对生殖系统的影响：大鼠和犬经口给予复方木尼孜其颗粒，每日剂量计生药4.0g/kg和2.0g/kg，实验持续29天，未见动物生殖系统形态异常，雄性生殖系统器官重未见异常，精子数量、活力、形态均正常，雌性生殖系统器官重未见异常，雌性周期均正常。</a:t>
            </a:r>
          </a:p>
          <a:p>
            <a:r>
              <a:t>2. 复方木尼孜其颗粒对发育毒性影响：大鼠妊娠早期、中、晚期给药，剂量计生药16g/kg，未见对胚胎和胎儿发育异常的影响，也未见对母体产生明显危害。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免疫功能安全性：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对免疫功能的影响：大鼠和犬经口给予复方木尼孜其颗粒，每日剂量计生药4.0g/kg和2.0g/kg，实验持续29天，外周淋巴细胞数、胸腺指数、脾脏指数、单核细胞吞噬功能、淋巴母细胞转化率等免疫功能指标均未见异常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复方木尼孜其颗粒的临床应用方法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复方木尼孜其颗粒对眼科疾病的治疗效果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复方木尼孜其颗粒的临床应用方法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复方木尼孜其颗粒的剂型和规格：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复方木尼孜其颗粒为棕褐色颗粒；味甜、微苦。</a:t>
            </a:r>
          </a:p>
          <a:p>
            <a:r>
              <a:t>2. 规格：每袋装1.5g，每盒装10袋。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复方木尼孜其颗粒的适应症：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清肝明目。</a:t>
            </a:r>
          </a:p>
          <a:p>
            <a:r>
              <a:t>2. 用于治疗风热感冒、目赤肿痛、视物模糊、流泪不止。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https://d.book118.com/145001124334011111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复方木尼孜其颗粒的组成及其药理作用</vt:lpstr>
      <vt:lpstr>#. 复方木尼孜其颗粒的组成及其药理作用</vt:lpstr>
      <vt:lpstr>#. 复方木尼孜其颗粒的组成及其药理作用</vt:lpstr>
      <vt:lpstr>#. 复方木尼孜其颗粒的组成及其药理作用</vt:lpstr>
      <vt:lpstr> 复方木尼孜其颗粒对眼科疾病的治疗效果</vt:lpstr>
      <vt:lpstr> 复方木尼孜其颗粒对眼科疾病的治疗效果</vt:lpstr>
      <vt:lpstr> 复方木尼孜其颗粒对眼科疾病的治疗效果</vt:lpstr>
      <vt:lpstr> 复方木尼孜其颗粒对眼科疾病的治疗效果</vt:lpstr>
      <vt:lpstr> 复方木尼孜其颗粒对眼科疾病的安全性</vt:lpstr>
      <vt:lpstr>#. 复方木尼孜其颗粒对眼科疾病的安全性</vt:lpstr>
      <vt:lpstr>#. 复方木尼孜其颗粒对眼科疾病的安全性</vt:lpstr>
      <vt:lpstr> 复方木尼孜其颗粒的临床应用方法</vt:lpstr>
      <vt:lpstr>#. 复方木尼孜其颗粒的临床应用方法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2024-09-18T00:08:52.497</cp:lastPrinted>
  <dcterms:created xsi:type="dcterms:W3CDTF">2024-09-17T16:08:52Z</dcterms:created>
  <dcterms:modified xsi:type="dcterms:W3CDTF">2024-09-17T16:08:54Z</dcterms:modified>
</cp:coreProperties>
</file>