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71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60.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3" name="幻灯片图像占位符 1"/>
          <p:cNvSpPr>
            <a:spLocks noGrp="1" noRot="1" noChangeAspect="1"/>
          </p:cNvSpPr>
          <p:nvPr>
            <p:ph type="sldImg"/>
          </p:nvPr>
        </p:nvSpPr>
        <p:spPr/>
      </p:sp>
      <p:sp>
        <p:nvSpPr>
          <p:cNvPr id="1048665" name="备注占位符 2"/>
          <p:cNvSpPr>
            <a:spLocks noGrp="1"/>
          </p:cNvSpPr>
          <p:nvPr>
            <p:ph type="body" idx="1"/>
          </p:nvPr>
        </p:nvSpPr>
        <p:spPr/>
        <p:txBody>
          <a:bodyPr/>
          <a:lstStyle/>
          <a:p>
            <a:endParaRPr lang="zh-CN" altLang="en-US"/>
          </a:p>
        </p:txBody>
      </p:sp>
      <p:sp>
        <p:nvSpPr>
          <p:cNvPr id="104866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8.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3.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E96FC9-316E-432D-99DF-803E31103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14FFD-5681-43FD-9CFE-25BC5BEEB1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DE5A43-084D-4753-9AE5-CD1411F05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B9C656-D6E4-46AC-AF6C-BCCA9A065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093AA1-9A4B-4C3C-B110-4CE8E0B9DC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29B3D2-BE31-450B-9E87-8755D95BCC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787EAB-0CD5-4025-93FB-3F7AEB34B9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6AD89-B375-4CDB-9EFA-E4E31BD5D6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B4E515-A30B-4086-A001-5840EC437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370F2-2DE1-4AC6-92B2-411822DB3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2308F-0A51-450F-90BE-C2FD192C4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89460" cy="6858000"/>
          </a:xfrm>
          <a:custGeom>
            <a:gdLst>
              <a:gd name="connsiteX0" fmla="*/ 0 w 12189730"/>
              <a:gd name="connsiteY0" fmla="*/ 0 h 6858000"/>
              <a:gd name="connsiteX1" fmla="*/ 12189730 w 12189730"/>
              <a:gd name="connsiteY1" fmla="*/ 0 h 6858000"/>
              <a:gd name="connsiteX2" fmla="*/ 12189730 w 12189730"/>
              <a:gd name="connsiteY2" fmla="*/ 6858000 h 6858000"/>
              <a:gd name="connsiteX3" fmla="*/ 0 w 1218973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9730" h="6858000">
                <a:moveTo>
                  <a:pt x="0" y="0"/>
                </a:moveTo>
                <a:lnTo>
                  <a:pt x="12189730" y="0"/>
                </a:lnTo>
                <a:lnTo>
                  <a:pt x="12189730" y="6858000"/>
                </a:lnTo>
                <a:lnTo>
                  <a:pt x="0" y="6858000"/>
                </a:lnTo>
                <a:close/>
              </a:path>
            </a:pathLst>
          </a:custGeom>
        </p:spPr>
      </p:pic>
      <p:sp>
        <p:nvSpPr>
          <p:cNvPr id="1048668" name="署名"/>
          <p:cNvSpPr txBox="1">
            <a:spLocks noGrp="1"/>
          </p:cNvSpPr>
          <p:nvPr>
            <p:ph type="body" idx="3" hasCustomPrompt="1"/>
            <p:custDataLst>
              <p:tags r:id="rId3"/>
            </p:custDataLst>
          </p:nvPr>
        </p:nvSpPr>
        <p:spPr>
          <a:xfrm>
            <a:off x="1302385" y="4168775"/>
            <a:ext cx="1503045" cy="369570"/>
          </a:xfrm>
          <a:prstGeom prst="roundRect">
            <a:avLst>
              <a:gd name="adj" fmla="val 19759"/>
            </a:avLst>
          </a:prstGeom>
          <a:gradFill>
            <a:gsLst>
              <a:gs pos="0">
                <a:schemeClr val="accent6"/>
              </a:gs>
              <a:gs pos="99000">
                <a:schemeClr val="accent1"/>
              </a:gs>
            </a:gsLst>
            <a:lin ang="2700000" scaled="0"/>
          </a:gradFill>
        </p:spPr>
        <p:txBody>
          <a:bodyPr wrap="square" lIns="91440" tIns="45720" rIns="91440" bIns="45720" rtlCol="0" anchor="ctr" anchorCtr="0">
            <a:normAutofit/>
          </a:bodyPr>
          <a:lstStyle>
            <a:lvl1pPr marL="0" marR="0" lvl="0" algn="ctr" defTabSz="914400" rtl="0" eaLnBrk="1" fontAlgn="auto" latinLnBrk="0" hangingPunct="1">
              <a:lnSpc>
                <a:spcPct val="120000"/>
              </a:lnSpc>
              <a:buClrTx/>
              <a:buSzTx/>
              <a:buFontTx/>
              <a:buNone/>
              <a:defRPr kumimoji="0" lang="zh-CN" altLang="en-US" sz="1200" b="0" i="0" u="none" strike="noStrike" kern="1200" cap="none" spc="0" normalizeH="0" baseline="0" noProof="1">
                <a:solidFill>
                  <a:schemeClr val="lt1">
                    <a:lumMod val="100000"/>
                  </a:schemeClr>
                </a:solidFill>
                <a:latin typeface="+mn-lt"/>
                <a:ea typeface="+mn-lt"/>
                <a:cs typeface="MiSans" panose="00000500000000000000" pitchFamily="2" charset="-122"/>
                <a:sym typeface="+mn-ea"/>
              </a:defRPr>
            </a:lvl1pPr>
          </a:lstStyle>
          <a:p>
            <a:pPr lvl="0" algn="ctr">
              <a:lnSpc>
                <a:spcPct val="120000"/>
              </a:lnSpc>
              <a:buClrTx/>
              <a:buSzTx/>
              <a:buFontTx/>
            </a:pPr>
            <a:r>
              <a:rPr>
                <a:sym typeface="+mn-ea"/>
              </a:rPr>
              <a:t>单击此处编辑文本</a:t>
            </a:r>
            <a:endParaRPr>
              <a:sym typeface="+mn-ea"/>
            </a:endParaRPr>
          </a:p>
        </p:txBody>
      </p:sp>
      <p:sp>
        <p:nvSpPr>
          <p:cNvPr id="1048670" name="副标题"/>
          <p:cNvSpPr txBox="1">
            <a:spLocks noGrp="1"/>
          </p:cNvSpPr>
          <p:nvPr>
            <p:ph type="body" idx="2" hasCustomPrompt="1"/>
            <p:custDataLst>
              <p:tags r:id="rId4"/>
            </p:custDataLst>
          </p:nvPr>
        </p:nvSpPr>
        <p:spPr>
          <a:xfrm>
            <a:off x="1188085" y="3399155"/>
            <a:ext cx="5519420" cy="456565"/>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solidFill>
                <a:latin typeface="+mn-ea"/>
                <a:ea typeface="+mn-ea"/>
                <a:cs typeface="MiSans" panose="00000500000000000000" pitchFamily="2" charset="-122"/>
                <a:sym typeface="+mn-ea"/>
              </a:defRPr>
            </a:lvl1pPr>
          </a:lstStyle>
          <a:p>
            <a:pPr lvl="0" algn="l">
              <a:buClrTx/>
              <a:buSzTx/>
              <a:buFontTx/>
            </a:pPr>
            <a:r>
              <a:rPr>
                <a:sym typeface="+mn-ea"/>
              </a:rPr>
              <a:t>单击此处编辑母版副标题样式</a:t>
            </a:r>
            <a:endParaRPr>
              <a:sym typeface="+mn-ea"/>
            </a:endParaRPr>
          </a:p>
        </p:txBody>
      </p:sp>
      <p:sp>
        <p:nvSpPr>
          <p:cNvPr id="1048672" name="标题"/>
          <p:cNvSpPr txBox="1">
            <a:spLocks noGrp="1"/>
          </p:cNvSpPr>
          <p:nvPr>
            <p:ph type="title" idx="1" hasCustomPrompt="1"/>
            <p:custDataLst>
              <p:tags r:id="rId5"/>
            </p:custDataLst>
          </p:nvPr>
        </p:nvSpPr>
        <p:spPr>
          <a:xfrm>
            <a:off x="1187450" y="1575435"/>
            <a:ext cx="5520055" cy="167640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4400" b="0" i="0" u="none" strike="noStrike" kern="1200" cap="none" spc="0" normalizeH="0" baseline="0" noProof="1">
                <a:solidFill>
                  <a:schemeClr val="lt1"/>
                </a:solidFill>
                <a:latin typeface="+mj-lt"/>
                <a:ea typeface="+mj-lt"/>
                <a:cs typeface="MiSans" panose="00000500000000000000" pitchFamily="2" charset="-122"/>
                <a:sym typeface="+mn-ea"/>
              </a:defRPr>
            </a:lvl1pPr>
          </a:lstStyle>
          <a:p>
            <a:pPr lvl="0" algn="l">
              <a:buClrTx/>
              <a:buSzTx/>
              <a:buFontTx/>
            </a:pPr>
            <a:r>
              <a:rPr>
                <a:sym typeface="+mn-ea"/>
              </a:rPr>
              <a:t>单击此处编辑标题</a:t>
            </a:r>
            <a:endParaRPr>
              <a:sym typeface="+mn-ea"/>
            </a:endParaRPr>
          </a:p>
        </p:txBody>
      </p:sp>
      <p:sp>
        <p:nvSpPr>
          <p:cNvPr id="1048674"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76"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678"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0" name="矩形 2"/>
          <p:cNvSpPr/>
          <p:nvPr userDrawn="1">
            <p:custDataLst>
              <p:tags r:id="rId1"/>
            </p:custDataLst>
          </p:nvPr>
        </p:nvSpPr>
        <p:spPr>
          <a:xfrm>
            <a:off x="-300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0000"/>
              </a:solidFill>
            </a:endParaRPr>
          </a:p>
        </p:txBody>
      </p:sp>
      <p:sp>
        <p:nvSpPr>
          <p:cNvPr id="1048682" name="正文"/>
          <p:cNvSpPr txBox="1">
            <a:spLocks noGrp="1"/>
          </p:cNvSpPr>
          <p:nvPr>
            <p:ph idx="2"/>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tx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lt"/>
                <a:ea typeface="+mn-lt"/>
                <a:cs typeface="MiSans"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4"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lt"/>
                <a:ea typeface="+mj-lt"/>
                <a:cs typeface="MiSans" panose="00000500000000000000" pitchFamily="2" charset="-122"/>
              </a:defRPr>
            </a:lvl1pPr>
          </a:lstStyle>
          <a:p>
            <a:pPr lvl="0" algn="ctr"/>
            <a:r>
              <a:rPr>
                <a:sym typeface="+mn-ea"/>
              </a:rPr>
              <a:t>单击此处编辑母版标题样式</a:t>
            </a:r>
            <a:endParaRPr>
              <a:sym typeface="+mn-ea"/>
            </a:endParaRPr>
          </a:p>
        </p:txBody>
      </p:sp>
      <p:sp>
        <p:nvSpPr>
          <p:cNvPr id="1048686"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8"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690"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8" descr="未标题-1_画板 1"/>
          <p:cNvPicPr>
            <a:picLocks noChangeAspect="1"/>
          </p:cNvPicPr>
          <p:nvPr>
            <p:custDataLst>
              <p:tags r:id="rId2"/>
            </p:custDataLst>
          </p:nvPr>
        </p:nvPicPr>
        <p:blipFill>
          <a:blip r:embed="rId1"/>
          <a:stretch>
            <a:fillRect/>
          </a:stretch>
        </p:blipFill>
        <p:spPr>
          <a:xfrm>
            <a:off x="0" y="635"/>
            <a:ext cx="12192000" cy="6856095"/>
          </a:xfrm>
          <a:prstGeom prst="rect">
            <a:avLst/>
          </a:prstGeom>
        </p:spPr>
      </p:pic>
      <p:cxnSp>
        <p:nvCxnSpPr>
          <p:cNvPr id="3145729" name="直接连接符 7"/>
          <p:cNvCxnSpPr/>
          <p:nvPr>
            <p:custDataLst>
              <p:tags r:id="rId3"/>
            </p:custDataLst>
          </p:nvPr>
        </p:nvCxnSpPr>
        <p:spPr>
          <a:xfrm>
            <a:off x="938529" y="1982470"/>
            <a:ext cx="1607820" cy="0"/>
          </a:xfrm>
          <a:prstGeom prst="line">
            <a:avLst/>
          </a:prstGeom>
          <a:ln w="25400" cap="rnd">
            <a:gradFill>
              <a:gsLst>
                <a:gs pos="0">
                  <a:schemeClr val="accent6"/>
                </a:gs>
                <a:gs pos="56000">
                  <a:schemeClr val="accent4"/>
                </a:gs>
                <a:gs pos="100000">
                  <a:schemeClr val="tx1">
                    <a:alpha val="0"/>
                  </a:schemeClr>
                </a:gs>
              </a:gsLst>
              <a:lin ang="0" scaled="1"/>
            </a:gradFill>
            <a:headEnd type="none"/>
          </a:ln>
        </p:spPr>
        <p:style>
          <a:lnRef idx="1">
            <a:schemeClr val="accent1"/>
          </a:lnRef>
          <a:fillRef idx="0">
            <a:schemeClr val="accent1"/>
          </a:fillRef>
          <a:effectRef idx="0">
            <a:schemeClr val="accent1"/>
          </a:effectRef>
          <a:fontRef idx="minor">
            <a:schemeClr val="tx1"/>
          </a:fontRef>
        </p:style>
      </p:cxnSp>
      <p:sp>
        <p:nvSpPr>
          <p:cNvPr id="1048692" name="副标题"/>
          <p:cNvSpPr txBox="1">
            <a:spLocks noGrp="1"/>
          </p:cNvSpPr>
          <p:nvPr>
            <p:ph type="body" idx="2" hasCustomPrompt="1"/>
            <p:custDataLst>
              <p:tags r:id="rId4"/>
            </p:custDataLst>
          </p:nvPr>
        </p:nvSpPr>
        <p:spPr>
          <a:xfrm>
            <a:off x="861695" y="2116455"/>
            <a:ext cx="2269490" cy="502285"/>
          </a:xfrm>
          <a:prstGeom prst="rect">
            <a:avLst/>
          </a:prstGeom>
          <a:noFill/>
        </p:spPr>
        <p:txBody>
          <a:bodyPr wrap="square" lIns="0" tIns="0" rIns="0" bIns="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solidFill>
                  <a:schemeClr val="tx1"/>
                </a:solidFill>
                <a:effectLst/>
                <a:latin typeface="+mn-lt"/>
                <a:ea typeface="+mn-lt"/>
                <a:cs typeface="MiSans" panose="00000500000000000000" pitchFamily="2"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694" name="标题"/>
          <p:cNvSpPr txBox="1">
            <a:spLocks noGrp="1"/>
          </p:cNvSpPr>
          <p:nvPr>
            <p:ph type="title" idx="1" hasCustomPrompt="1"/>
            <p:custDataLst>
              <p:tags r:id="rId5"/>
            </p:custDataLst>
          </p:nvPr>
        </p:nvSpPr>
        <p:spPr>
          <a:xfrm>
            <a:off x="861694" y="833120"/>
            <a:ext cx="2269490" cy="1230630"/>
          </a:xfrm>
          <a:prstGeom prst="rect">
            <a:avLst/>
          </a:prstGeom>
          <a:noFill/>
        </p:spPr>
        <p:txBody>
          <a:bodyPr wrap="square" lIns="0" tIns="0" rIns="0" bIns="0" rtlCol="0" anchor="t">
            <a:normAutofit/>
          </a:bodyPr>
          <a:lstStyle>
            <a:lvl1pPr marL="0" marR="0" lvl="0" algn="l" defTabSz="914400" rtl="0" eaLnBrk="1" fontAlgn="auto" latinLnBrk="0" hangingPunct="1">
              <a:lnSpc>
                <a:spcPct val="11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panose="00000500000000000000" pitchFamily="2" charset="-122"/>
                <a:sym typeface="+mn-ea"/>
              </a:defRPr>
            </a:lvl1pPr>
          </a:lstStyle>
          <a:p>
            <a:pPr lvl="0" algn="l">
              <a:lnSpc>
                <a:spcPct val="110000"/>
              </a:lnSpc>
              <a:buClrTx/>
              <a:buSzTx/>
              <a:buFontTx/>
            </a:pPr>
            <a:r>
              <a:rPr>
                <a:sym typeface="+mn-ea"/>
              </a:rPr>
              <a:t>标题</a:t>
            </a:r>
            <a:endParaRPr>
              <a:sym typeface="+mn-ea"/>
            </a:endParaRPr>
          </a:p>
        </p:txBody>
      </p:sp>
      <p:sp>
        <p:nvSpPr>
          <p:cNvPr id="104869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descr="2_画板 1"/>
          <p:cNvPicPr>
            <a:picLocks noChangeAspect="1"/>
          </p:cNvPicPr>
          <p:nvPr>
            <p:custDataLst>
              <p:tags r:id="rId2"/>
            </p:custDataLst>
          </p:nvPr>
        </p:nvPicPr>
        <p:blipFill>
          <a:blip r:embed="rId1"/>
          <a:stretch>
            <a:fillRect/>
          </a:stretch>
        </p:blipFill>
        <p:spPr>
          <a:xfrm flipH="1">
            <a:off x="0" y="635"/>
            <a:ext cx="12192000" cy="6856095"/>
          </a:xfrm>
          <a:prstGeom prst="rect">
            <a:avLst/>
          </a:prstGeom>
        </p:spPr>
      </p:pic>
      <p:cxnSp>
        <p:nvCxnSpPr>
          <p:cNvPr id="3145731" name="直接连接符 17"/>
          <p:cNvCxnSpPr/>
          <p:nvPr>
            <p:custDataLst>
              <p:tags r:id="rId3"/>
            </p:custDataLst>
          </p:nvPr>
        </p:nvCxnSpPr>
        <p:spPr>
          <a:xfrm flipH="1">
            <a:off x="6700520" y="4715510"/>
            <a:ext cx="4398645" cy="0"/>
          </a:xfrm>
          <a:prstGeom prst="line">
            <a:avLst/>
          </a:prstGeom>
          <a:ln w="25400" cap="rnd">
            <a:gradFill>
              <a:gsLst>
                <a:gs pos="0">
                  <a:schemeClr val="accent6"/>
                </a:gs>
                <a:gs pos="56000">
                  <a:schemeClr val="accent4"/>
                </a:gs>
                <a:gs pos="100000">
                  <a:schemeClr val="tx1">
                    <a:alpha val="0"/>
                  </a:schemeClr>
                </a:gs>
              </a:gsLst>
              <a:lin ang="0" scaled="1"/>
            </a:gradFill>
            <a:headEnd type="none"/>
          </a:ln>
        </p:spPr>
        <p:style>
          <a:lnRef idx="1">
            <a:schemeClr val="accent1"/>
          </a:lnRef>
          <a:fillRef idx="0">
            <a:schemeClr val="accent1"/>
          </a:fillRef>
          <a:effectRef idx="0">
            <a:schemeClr val="accent1"/>
          </a:effectRef>
          <a:fontRef idx="minor">
            <a:schemeClr val="tx1"/>
          </a:fontRef>
        </p:style>
      </p:cxnSp>
      <p:sp>
        <p:nvSpPr>
          <p:cNvPr id="1048702" name="节编号"/>
          <p:cNvSpPr txBox="1">
            <a:spLocks noGrp="1"/>
          </p:cNvSpPr>
          <p:nvPr>
            <p:ph type="body" idx="2" hasCustomPrompt="1"/>
            <p:custDataLst>
              <p:tags r:id="rId4"/>
            </p:custDataLst>
          </p:nvPr>
        </p:nvSpPr>
        <p:spPr>
          <a:xfrm>
            <a:off x="8733790" y="1106170"/>
            <a:ext cx="2516505" cy="1697355"/>
          </a:xfrm>
          <a:prstGeom prst="rect">
            <a:avLst/>
          </a:prstGeom>
          <a:noFill/>
        </p:spPr>
        <p:txBody>
          <a:bodyPr wrap="square" lIns="90170" tIns="46990" rIns="90170" bIns="0" rtlCol="0" anchor="b" anchorCtr="0">
            <a:normAutofit/>
          </a:bodyPr>
          <a:lstStyle>
            <a:lvl1pPr marL="0" marR="0" lvl="0" algn="r" defTabSz="914400" rtl="0" eaLnBrk="1" fontAlgn="auto" latinLnBrk="0" hangingPunct="1">
              <a:lnSpc>
                <a:spcPct val="110000"/>
              </a:lnSpc>
              <a:buClrTx/>
              <a:buSzTx/>
              <a:buFontTx/>
              <a:buNone/>
              <a:defRPr kumimoji="0" lang="en-US" altLang="zh-CN" sz="9600" b="0" i="0" u="none" strike="noStrike" kern="1200" cap="none" spc="0" normalizeH="0" baseline="0" noProof="1">
                <a:ln w="15875">
                  <a:noFill/>
                </a:ln>
                <a:gradFill>
                  <a:gsLst>
                    <a:gs pos="0">
                      <a:schemeClr val="accent6"/>
                    </a:gs>
                    <a:gs pos="100000">
                      <a:schemeClr val="accent4">
                        <a:alpha val="65000"/>
                      </a:schemeClr>
                    </a:gs>
                  </a:gsLst>
                  <a:lin ang="5400000" scaled="0"/>
                </a:gradFill>
                <a:latin typeface="+mj-lt"/>
                <a:ea typeface="+mj-lt"/>
                <a:cs typeface="MiSans" panose="00000500000000000000" pitchFamily="2" charset="-122"/>
                <a:sym typeface="+mn-ea"/>
              </a:defRPr>
            </a:lvl1pPr>
          </a:lstStyle>
          <a:p>
            <a:pPr lvl="0" algn="r">
              <a:lnSpc>
                <a:spcPct val="110000"/>
              </a:lnSpc>
              <a:buClrTx/>
              <a:buSzTx/>
              <a:buFontTx/>
            </a:pPr>
            <a:r>
              <a:rPr err="1">
                <a:sym typeface="+mn-ea"/>
              </a:rPr>
              <a:t>编号</a:t>
            </a:r>
            <a:endParaRPr>
              <a:sym typeface="+mn-ea"/>
            </a:endParaRPr>
          </a:p>
        </p:txBody>
      </p:sp>
      <p:sp>
        <p:nvSpPr>
          <p:cNvPr id="1048704" name="标题"/>
          <p:cNvSpPr txBox="1">
            <a:spLocks noGrp="1"/>
          </p:cNvSpPr>
          <p:nvPr>
            <p:ph type="title" idx="1" hasCustomPrompt="1"/>
            <p:custDataLst>
              <p:tags r:id="rId5"/>
            </p:custDataLst>
          </p:nvPr>
        </p:nvSpPr>
        <p:spPr>
          <a:xfrm>
            <a:off x="2851150" y="2803525"/>
            <a:ext cx="8403590" cy="1911985"/>
          </a:xfrm>
          <a:prstGeom prst="rect">
            <a:avLst/>
          </a:prstGeom>
          <a:noFill/>
        </p:spPr>
        <p:txBody>
          <a:bodyPr vert="horz" wrap="square" lIns="90170" tIns="0" rIns="91440" bIns="45720" rtlCol="0" anchor="ctr" anchorCtr="0">
            <a:normAutofit/>
          </a:bodyPr>
          <a:lstStyle>
            <a:defPPr>
              <a:defRPr lang="zh-CN"/>
            </a:defPPr>
            <a:lvl1pPr marL="0" marR="0" lvl="0" algn="r"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tx1"/>
                </a:solidFill>
                <a:latin typeface="+mj-lt"/>
                <a:ea typeface="+mj-lt"/>
                <a:cs typeface="MiSans" panose="00000500000000000000" pitchFamily="2" charset="-122"/>
                <a:sym typeface="+mn-ea"/>
              </a:defRPr>
            </a:lvl1pPr>
          </a:lstStyle>
          <a:p>
            <a:pPr lvl="0" algn="r">
              <a:lnSpc>
                <a:spcPct val="120000"/>
              </a:lnSpc>
              <a:buClrTx/>
              <a:buSzTx/>
              <a:buFontTx/>
            </a:pPr>
            <a:r>
              <a:rPr>
                <a:sym typeface="+mn-ea"/>
              </a:rPr>
              <a:t>单击此处编辑标题</a:t>
            </a:r>
            <a:endParaRPr>
              <a:sym typeface="+mn-ea"/>
            </a:endParaRPr>
          </a:p>
        </p:txBody>
      </p:sp>
      <p:sp>
        <p:nvSpPr>
          <p:cNvPr id="1048706"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8"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0"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2" name="矩形 1"/>
          <p:cNvSpPr/>
          <p:nvPr userDrawn="1">
            <p:custDataLst>
              <p:tags r:id="rId1"/>
            </p:custDataLst>
          </p:nvPr>
        </p:nvSpPr>
        <p:spPr>
          <a:xfrm>
            <a:off x="-300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48714" name="正文"/>
          <p:cNvSpPr txBox="1">
            <a:spLocks noGrp="1"/>
          </p:cNvSpPr>
          <p:nvPr>
            <p:ph idx="3"/>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16" name="正文"/>
          <p:cNvSpPr txBox="1">
            <a:spLocks noGrp="1"/>
          </p:cNvSpPr>
          <p:nvPr>
            <p:ph idx="2"/>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8"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lt"/>
                <a:ea typeface="+mj-lt"/>
                <a:cs typeface="+mj-lt"/>
              </a:defRPr>
            </a:lvl1pPr>
          </a:lstStyle>
          <a:p>
            <a:pPr lvl="0" algn="ctr"/>
            <a:r>
              <a:rPr>
                <a:sym typeface="+mn-ea"/>
              </a:rPr>
              <a:t>单击此处编辑母版标题样式</a:t>
            </a:r>
            <a:endParaRPr>
              <a:sym typeface="+mn-ea"/>
            </a:endParaRPr>
          </a:p>
        </p:txBody>
      </p:sp>
      <p:sp>
        <p:nvSpPr>
          <p:cNvPr id="1048720"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2"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4"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矩形 1"/>
          <p:cNvSpPr/>
          <p:nvPr userDrawn="1">
            <p:custDataLst>
              <p:tags r:id="rId1"/>
            </p:custDataLst>
          </p:nvPr>
        </p:nvSpPr>
        <p:spPr>
          <a:xfrm>
            <a:off x="-300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48728" name="正文"/>
          <p:cNvSpPr txBox="1">
            <a:spLocks noGrp="1"/>
          </p:cNvSpPr>
          <p:nvPr>
            <p:ph idx="5"/>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标题"/>
          <p:cNvSpPr txBox="1">
            <a:spLocks noGrp="1"/>
          </p:cNvSpPr>
          <p:nvPr>
            <p:ph type="title" idx="4"/>
            <p:custDataLst>
              <p:tags r:id="rId3"/>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panose="00000500000000000000" pitchFamily="2" charset="-122"/>
              </a:defRPr>
            </a:lvl1pPr>
          </a:lstStyle>
          <a:p>
            <a:pPr lvl="0"/>
            <a:r>
              <a:rPr>
                <a:sym typeface="+mn-ea"/>
              </a:rPr>
              <a:t>单击此处编辑母版标题样式</a:t>
            </a:r>
            <a:endParaRPr>
              <a:sym typeface="+mn-ea"/>
            </a:endParaRPr>
          </a:p>
        </p:txBody>
      </p:sp>
      <p:sp>
        <p:nvSpPr>
          <p:cNvPr id="1048732" name="正文"/>
          <p:cNvSpPr txBox="1">
            <a:spLocks noGrp="1"/>
          </p:cNvSpPr>
          <p:nvPr>
            <p:ph idx="3"/>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4" name="标题"/>
          <p:cNvSpPr txBox="1">
            <a:spLocks noGrp="1"/>
          </p:cNvSpPr>
          <p:nvPr>
            <p:ph type="title" idx="2"/>
            <p:custDataLst>
              <p:tags r:id="rId5"/>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panose="00000500000000000000" pitchFamily="2" charset="-122"/>
              </a:defRPr>
            </a:lvl1pPr>
          </a:lstStyle>
          <a:p>
            <a:pPr lvl="0"/>
            <a:r>
              <a:rPr>
                <a:sym typeface="+mn-ea"/>
              </a:rPr>
              <a:t>单击此处编辑母版标题样式</a:t>
            </a:r>
            <a:endParaRPr>
              <a:sym typeface="+mn-ea"/>
            </a:endParaRPr>
          </a:p>
        </p:txBody>
      </p:sp>
      <p:sp>
        <p:nvSpPr>
          <p:cNvPr id="10487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lt"/>
                <a:ea typeface="+mj-lt"/>
                <a:cs typeface="+mj-lt"/>
              </a:defRPr>
            </a:lvl1pPr>
          </a:lstStyle>
          <a:p>
            <a:pPr lvl="0" algn="ctr"/>
            <a:r>
              <a:rPr>
                <a:sym typeface="+mn-ea"/>
              </a:rPr>
              <a:t>单击此处编辑母版标题样式</a:t>
            </a:r>
            <a:endParaRPr>
              <a:sym typeface="+mn-ea"/>
            </a:endParaRPr>
          </a:p>
        </p:txBody>
      </p:sp>
      <p:sp>
        <p:nvSpPr>
          <p:cNvPr id="1048738"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0"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2"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4" name="矩形 1"/>
          <p:cNvSpPr/>
          <p:nvPr userDrawn="1">
            <p:custDataLst>
              <p:tags r:id="rId1"/>
            </p:custDataLst>
          </p:nvPr>
        </p:nvSpPr>
        <p:spPr>
          <a:xfrm>
            <a:off x="-300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4874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lt"/>
                <a:ea typeface="+mj-lt"/>
                <a:cs typeface="+mj-lt"/>
              </a:defRPr>
            </a:lvl1pPr>
          </a:lstStyle>
          <a:p>
            <a:pPr lvl="0" algn="ctr"/>
            <a:r>
              <a:rPr>
                <a:sym typeface="+mn-ea"/>
              </a:rPr>
              <a:t>单击此处编辑母版标题样式</a:t>
            </a:r>
            <a:endParaRPr>
              <a:sym typeface="+mn-ea"/>
            </a:endParaRPr>
          </a:p>
        </p:txBody>
      </p:sp>
      <p:sp>
        <p:nvSpPr>
          <p:cNvPr id="1048748"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0"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52"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54" name="矩形 4"/>
          <p:cNvSpPr/>
          <p:nvPr userDrawn="1">
            <p:custDataLst>
              <p:tags r:id="rId1"/>
            </p:custDataLst>
          </p:nvPr>
        </p:nvSpPr>
        <p:spPr>
          <a:xfrm>
            <a:off x="-300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0000"/>
              </a:solidFill>
            </a:endParaRPr>
          </a:p>
        </p:txBody>
      </p:sp>
      <p:sp>
        <p:nvSpPr>
          <p:cNvPr id="1048756"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1048758" name="页脚占位符 2"/>
          <p:cNvSpPr>
            <a:spLocks noGrp="1"/>
          </p:cNvSpPr>
          <p:nvPr>
            <p:ph type="ftr" sz="quarter" idx="11"/>
            <p:custDataLst>
              <p:tags r:id="rId3"/>
            </p:custDataLst>
          </p:nvPr>
        </p:nvSpPr>
        <p:spPr/>
        <p:txBody>
          <a:bodyPr/>
          <a:lstStyle/>
          <a:p>
            <a:endParaRPr lang="zh-CN" altLang="en-US"/>
          </a:p>
        </p:txBody>
      </p:sp>
      <p:sp>
        <p:nvSpPr>
          <p:cNvPr id="1048760"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62" name="矩形 1"/>
          <p:cNvSpPr/>
          <p:nvPr userDrawn="1">
            <p:custDataLst>
              <p:tags r:id="rId1"/>
            </p:custDataLst>
          </p:nvPr>
        </p:nvSpPr>
        <p:spPr>
          <a:xfrm>
            <a:off x="-300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0000"/>
              </a:solidFill>
            </a:endParaRPr>
          </a:p>
        </p:txBody>
      </p:sp>
      <p:sp>
        <p:nvSpPr>
          <p:cNvPr id="1048764" name="正文"/>
          <p:cNvSpPr txBox="1">
            <a:spLocks noGrp="1"/>
          </p:cNvSpPr>
          <p:nvPr>
            <p:ph idx="1"/>
            <p:custDataLst>
              <p:tags r:id="rId2"/>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6" name="日期占位符 3"/>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8" name="页脚占位符 4"/>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70" name="灯片编号占位符 5"/>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72" name="矩形 1"/>
          <p:cNvSpPr/>
          <p:nvPr userDrawn="1">
            <p:custDataLst>
              <p:tags r:id="rId1"/>
            </p:custDataLst>
          </p:nvPr>
        </p:nvSpPr>
        <p:spPr>
          <a:xfrm>
            <a:off x="-300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0000"/>
              </a:solidFill>
            </a:endParaRPr>
          </a:p>
        </p:txBody>
      </p:sp>
      <p:sp>
        <p:nvSpPr>
          <p:cNvPr id="1048774" name="副标题"/>
          <p:cNvSpPr txBox="1">
            <a:spLocks noGrp="1"/>
          </p:cNvSpPr>
          <p:nvPr>
            <p:ph type="body" idx="2" hasCustomPrompt="1"/>
            <p:custDataLst>
              <p:tags r:id="rId2"/>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lt"/>
                <a:ea typeface="+mn-lt"/>
                <a:cs typeface="MiSans" panose="00000500000000000000" pitchFamily="2" charset="-122"/>
              </a:defRPr>
            </a:lvl1pPr>
          </a:lstStyle>
          <a:p>
            <a:pPr lvl="0" algn="ctr"/>
            <a:r>
              <a:rPr>
                <a:sym typeface="+mn-ea"/>
              </a:rPr>
              <a:t>单击此处编辑母版副标题样式</a:t>
            </a:r>
            <a:endParaRPr>
              <a:sym typeface="+mn-ea"/>
            </a:endParaRPr>
          </a:p>
        </p:txBody>
      </p:sp>
      <p:sp>
        <p:nvSpPr>
          <p:cNvPr id="1048776"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89460" cy="6858000"/>
          </a:xfrm>
          <a:custGeom>
            <a:gdLst>
              <a:gd name="connsiteX0" fmla="*/ 0 w 12189730"/>
              <a:gd name="connsiteY0" fmla="*/ 0 h 6858000"/>
              <a:gd name="connsiteX1" fmla="*/ 12189730 w 12189730"/>
              <a:gd name="connsiteY1" fmla="*/ 0 h 6858000"/>
              <a:gd name="connsiteX2" fmla="*/ 12189730 w 12189730"/>
              <a:gd name="connsiteY2" fmla="*/ 6858000 h 6858000"/>
              <a:gd name="connsiteX3" fmla="*/ 0 w 1218973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9730" h="6858000">
                <a:moveTo>
                  <a:pt x="0" y="0"/>
                </a:moveTo>
                <a:lnTo>
                  <a:pt x="12189730" y="0"/>
                </a:lnTo>
                <a:lnTo>
                  <a:pt x="12189730" y="6858000"/>
                </a:lnTo>
                <a:lnTo>
                  <a:pt x="0" y="6858000"/>
                </a:lnTo>
                <a:close/>
              </a:path>
            </a:pathLst>
          </a:custGeom>
        </p:spPr>
      </p:pic>
      <p:sp>
        <p:nvSpPr>
          <p:cNvPr id="1048784" name="署名"/>
          <p:cNvSpPr txBox="1">
            <a:spLocks noGrp="1"/>
          </p:cNvSpPr>
          <p:nvPr>
            <p:ph type="body" idx="2" hasCustomPrompt="1"/>
            <p:custDataLst>
              <p:tags r:id="rId3"/>
            </p:custDataLst>
          </p:nvPr>
        </p:nvSpPr>
        <p:spPr>
          <a:xfrm>
            <a:off x="1287145" y="4157345"/>
            <a:ext cx="1517650" cy="369570"/>
          </a:xfrm>
          <a:prstGeom prst="roundRect">
            <a:avLst>
              <a:gd name="adj" fmla="val 16667"/>
            </a:avLst>
          </a:prstGeom>
          <a:gradFill>
            <a:gsLst>
              <a:gs pos="0">
                <a:schemeClr val="accent6"/>
              </a:gs>
              <a:gs pos="99000">
                <a:schemeClr val="accent1"/>
              </a:gs>
            </a:gsLst>
            <a:lin ang="2700000" scaled="0"/>
          </a:gradFill>
        </p:spPr>
        <p:txBody>
          <a:bodyPr wrap="square" lIns="91440" tIns="45720" rIns="91440" bIns="45720" rtlCol="0" anchor="ctr" anchorCtr="0">
            <a:normAutofit/>
          </a:bodyPr>
          <a:lstStyle>
            <a:lvl1pPr marL="0" marR="0" lvl="0" algn="ctr" defTabSz="914400" rtl="0" eaLnBrk="1" fontAlgn="auto" latinLnBrk="0" hangingPunct="1">
              <a:lnSpc>
                <a:spcPct val="130000"/>
              </a:lnSpc>
              <a:buClrTx/>
              <a:buSzTx/>
              <a:buFontTx/>
              <a:buNone/>
              <a:defRPr kumimoji="0" lang="zh-CN" altLang="en-US" sz="1200" b="0" i="0" u="none" strike="noStrike" kern="1200" cap="none" spc="0" normalizeH="0" baseline="0" noProof="1">
                <a:solidFill>
                  <a:schemeClr val="lt1">
                    <a:lumMod val="100000"/>
                  </a:schemeClr>
                </a:solidFill>
                <a:latin typeface="+mn-lt"/>
                <a:ea typeface="+mn-lt"/>
                <a:cs typeface="MiSans" panose="00000500000000000000" pitchFamily="2" charset="-122"/>
                <a:sym typeface="+mn-ea"/>
              </a:defRPr>
            </a:lvl1pPr>
          </a:lstStyle>
          <a:p>
            <a:pPr lvl="0" algn="ctr">
              <a:lnSpc>
                <a:spcPct val="130000"/>
              </a:lnSpc>
              <a:buClrTx/>
              <a:buSzTx/>
              <a:buFontTx/>
            </a:pPr>
            <a:r>
              <a:rPr>
                <a:sym typeface="+mn-ea"/>
              </a:rPr>
              <a:t>单击此处编辑文本</a:t>
            </a:r>
            <a:endParaRPr>
              <a:sym typeface="+mn-ea"/>
            </a:endParaRPr>
          </a:p>
        </p:txBody>
      </p:sp>
      <p:sp>
        <p:nvSpPr>
          <p:cNvPr id="1048786" name="标题"/>
          <p:cNvSpPr txBox="1">
            <a:spLocks noGrp="1"/>
          </p:cNvSpPr>
          <p:nvPr>
            <p:ph type="title" idx="1" hasCustomPrompt="1"/>
            <p:custDataLst>
              <p:tags r:id="rId4"/>
            </p:custDataLst>
          </p:nvPr>
        </p:nvSpPr>
        <p:spPr>
          <a:xfrm>
            <a:off x="1194435" y="1905998"/>
            <a:ext cx="5520055" cy="1756228"/>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lt1"/>
                </a:solidFill>
                <a:latin typeface="+mj-lt"/>
                <a:ea typeface="+mj-lt"/>
                <a:cs typeface="MiSans" panose="00000500000000000000" pitchFamily="2" charset="-122"/>
                <a:sym typeface="+mn-ea"/>
              </a:defRPr>
            </a:lvl1pPr>
          </a:lstStyle>
          <a:p>
            <a:pPr lvl="0" algn="l">
              <a:buClrTx/>
              <a:buSzTx/>
              <a:buFontTx/>
            </a:pPr>
            <a:r>
              <a:rPr>
                <a:sym typeface="+mn-ea"/>
              </a:rPr>
              <a:t>单击编辑标题</a:t>
            </a:r>
            <a:endParaRPr>
              <a:sym typeface="+mn-ea"/>
            </a:endParaRPr>
          </a:p>
        </p:txBody>
      </p:sp>
      <p:sp>
        <p:nvSpPr>
          <p:cNvPr id="1048788"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0"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2"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ags" Target="../tags/tag76.xml" /><Relationship Id="rId19" Type="http://schemas.openxmlformats.org/officeDocument/2006/relationships/tags" Target="../tags/tag77.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1"/>
          <p:cNvSpPr/>
          <p:nvPr userDrawn="1">
            <p:custDataLst>
              <p:tags r:id="rId12"/>
            </p:custDataLst>
          </p:nvPr>
        </p:nvSpPr>
        <p:spPr>
          <a:xfrm>
            <a:off x="0" y="0"/>
            <a:ext cx="12192000" cy="6858000"/>
          </a:xfrm>
          <a:prstGeom prst="rect">
            <a:avLst/>
          </a:prstGeom>
          <a:gradFill>
            <a:gsLst>
              <a:gs pos="0">
                <a:schemeClr val="bg2"/>
              </a:gs>
              <a:gs pos="90000">
                <a:schemeClr val="bg1"/>
              </a:gs>
            </a:gsLst>
            <a:lin ang="42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0000"/>
              </a:solidFill>
            </a:endParaRPr>
          </a:p>
        </p:txBody>
      </p:sp>
      <p:sp>
        <p:nvSpPr>
          <p:cNvPr id="1048656" name="日期占位符 7"/>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8"/>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9"/>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标题占位符 2"/>
          <p:cNvSpPr>
            <a:spLocks noGrp="1"/>
          </p:cNvSpPr>
          <p:nvPr>
            <p:ph type="title"/>
            <p:custDataLst>
              <p:tags r:id="rId16"/>
            </p:custDataLst>
          </p:nvPr>
        </p:nvSpPr>
        <p:spPr>
          <a:xfrm>
            <a:off x="365760" y="365125"/>
            <a:ext cx="10988040" cy="779463"/>
          </a:xfrm>
          <a:prstGeom prst="rect">
            <a:avLst/>
          </a:prstGeom>
          <a:noFill/>
          <a:ln>
            <a:noFill/>
            <a:prstDash val="sysDash"/>
          </a:ln>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664" name="文本占位符 3"/>
          <p:cNvSpPr>
            <a:spLocks noGrp="1"/>
          </p:cNvSpPr>
          <p:nvPr>
            <p:ph type="body" idx="1"/>
            <p:custDataLst>
              <p:tags r:id="rId17"/>
            </p:custDataLst>
          </p:nvPr>
        </p:nvSpPr>
        <p:spPr>
          <a:xfrm>
            <a:off x="365760" y="1253330"/>
            <a:ext cx="10988040" cy="4834269"/>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tx1"/>
              </a:buClr>
              <a:buSzTx/>
            </a:pPr>
            <a:r>
              <a:rPr lang="zh-CN" altLang="en-US"/>
              <a:t>单击此处编辑母版文本样式</a:t>
            </a:r>
            <a:endParaRPr lang="zh-CN" altLang="en-US"/>
          </a:p>
          <a:p>
            <a:pPr marR="0" lvl="1">
              <a:tabLst>
                <a:tab pos="1609725"/>
              </a:tabLst>
            </a:pPr>
            <a:r>
              <a:rPr lang="zh-CN" altLang="en-US"/>
              <a:t>二级</a:t>
            </a:r>
            <a:endParaRPr lang="zh-CN" altLang="en-US"/>
          </a:p>
          <a:p>
            <a:pPr marR="0" lvl="2"/>
            <a:r>
              <a:rPr lang="zh-CN" altLang="en-US"/>
              <a:t>三级</a:t>
            </a:r>
            <a:endParaRPr lang="zh-CN" altLang="en-US"/>
          </a:p>
          <a:p>
            <a:pPr marR="0" lvl="3"/>
            <a:r>
              <a:rPr lang="zh-CN" altLang="en-US"/>
              <a:t>四级</a:t>
            </a:r>
            <a:endParaRPr lang="zh-CN" altLang="en-US"/>
          </a:p>
          <a:p>
            <a:pPr marR="0" lvl="4"/>
            <a:r>
              <a:rPr lang="zh-CN" altLang="en-US"/>
              <a:t>五级</a:t>
            </a:r>
            <a:endParaRPr lang="zh-CN" altLang="en-US"/>
          </a:p>
        </p:txBody>
      </p:sp>
      <p:sp>
        <p:nvSpPr>
          <p:cNvPr id="1048666" name="KSO_TEMPLATE" hidden="1"/>
          <p:cNvSpPr/>
          <p:nvPr userDrawn="1">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19"/>
    </p:custDataLst>
  </p:cSld>
  <p:clrMap bg1="dk1" tx1="lt1" bg2="dk2" tx2="lt2" accent1="accent1" accent2="accent2" accent3="accent3" accent4="accent4" accent5="accent5" accent6="accent6" hlink="hlink" folHlink="folHlink"/>
  <p:sldLayoutIdLst>
    <p:sldLayoutId id="2147483660" r:id="rId1"/>
    <p:sldLayoutId id="2147490707" r:id="rId2"/>
    <p:sldLayoutId id="2147490708" r:id="rId3"/>
    <p:sldLayoutId id="2147490709" r:id="rId4"/>
    <p:sldLayoutId id="2147490710" r:id="rId5"/>
    <p:sldLayoutId id="2147490711" r:id="rId6"/>
    <p:sldLayoutId id="2147490712" r:id="rId7"/>
    <p:sldLayoutId id="2147490713" r:id="rId8"/>
    <p:sldLayoutId id="2147490714" r:id="rId9"/>
    <p:sldLayoutId id="2147490715" r:id="rId10"/>
    <p:sldLayoutId id="2147490716" r:id="rId11"/>
  </p:sldLayoutIdLst>
  <p:transition/>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solidFill>
          <a:latin typeface="+mj-ea"/>
          <a:ea typeface="+mj-ea"/>
          <a:cs typeface="MiSans" panose="00000500000000000000" pitchFamily="2"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solidFill>
          <a:latin typeface="+mn-lt"/>
          <a:ea typeface="+mn-lt"/>
          <a:cs typeface="MiSans" panose="00000500000000000000" pitchFamily="2"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solidFill>
          <a:latin typeface="Arial" pitchFamily="34" charset="0"/>
          <a:ea typeface="微软雅黑" panose="020b0503020204020204" charset="-122"/>
          <a:cs typeface="MiSans" panose="00000500000000000000" pitchFamily="2"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solidFill>
          <a:latin typeface="Arial" pitchFamily="34" charset="0"/>
          <a:ea typeface="微软雅黑" panose="020b0503020204020204" charset="-122"/>
          <a:cs typeface="MiSans" panose="00000500000000000000" pitchFamily="2"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solidFill>
          <a:latin typeface="Arial" pitchFamily="34" charset="0"/>
          <a:ea typeface="微软雅黑" panose="020b0503020204020204" charset="-122"/>
          <a:cs typeface="MiSans" panose="00000500000000000000" pitchFamily="2"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solidFill>
          <a:latin typeface="Arial" pitchFamily="34" charset="0"/>
          <a:ea typeface="微软雅黑" panose="020b0503020204020204" charset="-122"/>
          <a:cs typeface="MiSans" panose="00000500000000000000" pitchFamily="2"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9.xml" /><Relationship Id="rId11" Type="http://schemas.openxmlformats.org/officeDocument/2006/relationships/tags" Target="../tags/tag90.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tags" Target="../tags/tag97.xml" /><Relationship Id="rId19" Type="http://schemas.openxmlformats.org/officeDocument/2006/relationships/tags" Target="../tags/tag98.xml" /><Relationship Id="rId2" Type="http://schemas.openxmlformats.org/officeDocument/2006/relationships/notesSlide" Target="../notesSlides/notesSlide2.xml" /><Relationship Id="rId20" Type="http://schemas.openxmlformats.org/officeDocument/2006/relationships/tags" Target="../tags/tag99.xml" /><Relationship Id="rId21" Type="http://schemas.openxmlformats.org/officeDocument/2006/relationships/tags" Target="../tags/tag100.xml" /><Relationship Id="rId22" Type="http://schemas.openxmlformats.org/officeDocument/2006/relationships/tags" Target="../tags/tag101.xml" /><Relationship Id="rId23" Type="http://schemas.openxmlformats.org/officeDocument/2006/relationships/tags" Target="../tags/tag102.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20" Type="http://schemas.openxmlformats.org/officeDocument/2006/relationships/tags" Target="../tags/tag127.xml" /><Relationship Id="rId21" Type="http://schemas.openxmlformats.org/officeDocument/2006/relationships/tags" Target="../tags/tag128.xml" /><Relationship Id="rId22" Type="http://schemas.openxmlformats.org/officeDocument/2006/relationships/tags" Target="../tags/tag129.xml" /><Relationship Id="rId23" Type="http://schemas.openxmlformats.org/officeDocument/2006/relationships/tags" Target="../tags/tag130.xml" /><Relationship Id="rId24" Type="http://schemas.openxmlformats.org/officeDocument/2006/relationships/tags" Target="../tags/tag131.xml" /><Relationship Id="rId25" Type="http://schemas.openxmlformats.org/officeDocument/2006/relationships/tags" Target="../tags/tag132.xml" /><Relationship Id="rId26" Type="http://schemas.openxmlformats.org/officeDocument/2006/relationships/tags" Target="../tags/tag133.xml" /><Relationship Id="rId27" Type="http://schemas.openxmlformats.org/officeDocument/2006/relationships/tags" Target="../tags/tag134.xml" /><Relationship Id="rId28" Type="http://schemas.openxmlformats.org/officeDocument/2006/relationships/tags" Target="../tags/tag135.xml" /><Relationship Id="rId29" Type="http://schemas.openxmlformats.org/officeDocument/2006/relationships/tags" Target="../tags/tag136.xml" /><Relationship Id="rId3" Type="http://schemas.openxmlformats.org/officeDocument/2006/relationships/tags" Target="../tags/tag110.xml" /><Relationship Id="rId30" Type="http://schemas.openxmlformats.org/officeDocument/2006/relationships/tags" Target="../tags/tag137.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tags" Target="../tags/tag155.xml" /><Relationship Id="rId2" Type="http://schemas.openxmlformats.org/officeDocument/2006/relationships/tags" Target="../tags/tag138.xml" /><Relationship Id="rId20" Type="http://schemas.openxmlformats.org/officeDocument/2006/relationships/tags" Target="../tags/tag156.xml" /><Relationship Id="rId21" Type="http://schemas.openxmlformats.org/officeDocument/2006/relationships/tags" Target="../tags/tag157.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19" Type="http://schemas.openxmlformats.org/officeDocument/2006/relationships/tags" Target="../tags/tag189.xml" /><Relationship Id="rId2" Type="http://schemas.openxmlformats.org/officeDocument/2006/relationships/tags" Target="../tags/tag172.xml" /><Relationship Id="rId20" Type="http://schemas.openxmlformats.org/officeDocument/2006/relationships/tags" Target="../tags/tag190.xml" /><Relationship Id="rId21" Type="http://schemas.openxmlformats.org/officeDocument/2006/relationships/tags" Target="../tags/tag191.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tags" Target="../tags/tag233.xml" /><Relationship Id="rId15" Type="http://schemas.openxmlformats.org/officeDocument/2006/relationships/tags" Target="../tags/tag234.xml" /><Relationship Id="rId16" Type="http://schemas.openxmlformats.org/officeDocument/2006/relationships/tags" Target="../tags/tag235.xml" /><Relationship Id="rId17" Type="http://schemas.openxmlformats.org/officeDocument/2006/relationships/tags" Target="../tags/tag236.xml" /><Relationship Id="rId18" Type="http://schemas.openxmlformats.org/officeDocument/2006/relationships/tags" Target="../tags/tag237.xml" /><Relationship Id="rId19" Type="http://schemas.openxmlformats.org/officeDocument/2006/relationships/tags" Target="../tags/tag238.xml" /><Relationship Id="rId2" Type="http://schemas.openxmlformats.org/officeDocument/2006/relationships/tags" Target="../tags/tag221.xml" /><Relationship Id="rId20" Type="http://schemas.openxmlformats.org/officeDocument/2006/relationships/tags" Target="../tags/tag239.xml" /><Relationship Id="rId21" Type="http://schemas.openxmlformats.org/officeDocument/2006/relationships/tags" Target="../tags/tag240.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tags" Target="../tags/tag253.xml" /><Relationship Id="rId15" Type="http://schemas.openxmlformats.org/officeDocument/2006/relationships/tags" Target="../tags/tag254.xml" /><Relationship Id="rId16" Type="http://schemas.openxmlformats.org/officeDocument/2006/relationships/tags" Target="../tags/tag255.xml" /><Relationship Id="rId17" Type="http://schemas.openxmlformats.org/officeDocument/2006/relationships/tags" Target="../tags/tag256.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tags" Target="../tags/tag246.xml" /><Relationship Id="rId8" Type="http://schemas.openxmlformats.org/officeDocument/2006/relationships/tags" Target="../tags/tag247.xml" /><Relationship Id="rId9" Type="http://schemas.openxmlformats.org/officeDocument/2006/relationships/tags" Target="../tags/tag24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7.xml" /><Relationship Id="rId3" Type="http://schemas.openxmlformats.org/officeDocument/2006/relationships/tags" Target="../tags/tag258.xml" /><Relationship Id="rId4" Type="http://schemas.openxmlformats.org/officeDocument/2006/relationships/tags" Target="../tags/tag25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00232414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normAutofit fontScale="91667" lnSpcReduction="10000"/>
          </a:bodyPr>
          <a:lstStyle/>
          <a:p>
            <a:r>
              <a:rPr lang="zh-CN" altLang="en-US"/>
              <a:t>汇报人：</a:t>
            </a:r>
            <a:r>
              <a:rPr lang="en-US" altLang="zh-CN"/>
              <a:t>XX</a:t>
            </a:r>
            <a:endParaRPr lang="zh-CN" altLang="en-US"/>
          </a:p>
        </p:txBody>
      </p:sp>
      <p:sp>
        <p:nvSpPr>
          <p:cNvPr id="1048650" name="文本占位符 5"/>
          <p:cNvSpPr>
            <a:spLocks noGrp="1"/>
          </p:cNvSpPr>
          <p:nvPr>
            <p:ph type="body" idx="2"/>
            <p:custDataLst>
              <p:tags r:id="rId4"/>
            </p:custDataLst>
          </p:nvPr>
        </p:nvSpPr>
        <p:spPr/>
        <p:txBody>
          <a:bodyPr/>
          <a:lstStyle/>
          <a:p>
            <a:r>
              <a:rPr lang="zh-CN" altLang="en-US"/>
              <a:t>XX,a click to unlimited possibilities</a:t>
            </a:r>
            <a:endParaRPr lang="zh-CN" altLang="en-US"/>
          </a:p>
        </p:txBody>
      </p:sp>
      <p:sp>
        <p:nvSpPr>
          <p:cNvPr id="1048652" name="标题 6"/>
          <p:cNvSpPr>
            <a:spLocks noGrp="1"/>
          </p:cNvSpPr>
          <p:nvPr>
            <p:ph type="title" idx="1"/>
            <p:custDataLst>
              <p:tags r:id="rId5"/>
            </p:custDataLst>
          </p:nvPr>
        </p:nvSpPr>
        <p:spPr/>
        <p:txBody>
          <a:bodyPr>
            <a:normAutofit fontScale="90909"/>
          </a:bodyPr>
          <a:lstStyle/>
          <a:p>
            <a:r>
              <a:rPr lang="zh-CN" altLang="en-US"/>
              <a:t>植物的光感应和生长调节</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6" name="文本占位符 3"/>
          <p:cNvSpPr>
            <a:spLocks noGrp="1"/>
          </p:cNvSpPr>
          <p:nvPr>
            <p:ph type="body" idx="2"/>
            <p:custDataLst>
              <p:tags r:id="rId3"/>
            </p:custDataLst>
          </p:nvPr>
        </p:nvSpPr>
        <p:spPr/>
        <p:txBody>
          <a:bodyPr/>
          <a:lstStyle/>
          <a:p>
            <a:r>
              <a:rPr lang="zh-CN" altLang="en-US">
                <a:latin typeface="+mj-ea"/>
                <a:ea typeface="+mj-ea"/>
              </a:rPr>
              <a:t>CONTENTS</a:t>
            </a:r>
            <a:endParaRPr lang="zh-CN" altLang="en-US">
              <a:latin typeface="+mj-ea"/>
              <a:ea typeface="+mj-ea"/>
            </a:endParaRPr>
          </a:p>
        </p:txBody>
      </p:sp>
      <p:sp>
        <p:nvSpPr>
          <p:cNvPr id="1048808" name="标题 4"/>
          <p:cNvSpPr>
            <a:spLocks noGrp="1"/>
          </p:cNvSpPr>
          <p:nvPr>
            <p:ph type="title" idx="1"/>
            <p:custDataLst>
              <p:tags r:id="rId4"/>
            </p:custDataLst>
          </p:nvPr>
        </p:nvSpPr>
        <p:spPr/>
        <p:txBody>
          <a:bodyPr>
            <a:normAutofit fontScale="92188"/>
          </a:bodyPr>
          <a:lstStyle/>
          <a:p>
            <a:r>
              <a:rPr lang="zh-CN" altLang="en-US">
                <a:latin typeface="+mj-ea"/>
                <a:ea typeface="+mj-ea"/>
              </a:rPr>
              <a:t>目录</a:t>
            </a:r>
            <a:endParaRPr lang="zh-CN" altLang="en-US">
              <a:latin typeface="+mj-ea"/>
              <a:ea typeface="+mj-ea"/>
            </a:endParaRPr>
          </a:p>
        </p:txBody>
      </p:sp>
      <p:cxnSp>
        <p:nvCxnSpPr>
          <p:cNvPr id="3145733" name="直接连接符 8"/>
          <p:cNvCxnSpPr/>
          <p:nvPr>
            <p:custDataLst>
              <p:tags r:id="rId5"/>
            </p:custDataLst>
          </p:nvPr>
        </p:nvCxnSpPr>
        <p:spPr>
          <a:xfrm flipH="1" flipV="1">
            <a:off x="2644775" y="2837815"/>
            <a:ext cx="0" cy="831215"/>
          </a:xfrm>
          <a:prstGeom prst="line">
            <a:avLst/>
          </a:prstGeom>
          <a:ln>
            <a:gradFill>
              <a:gsLst>
                <a:gs pos="0">
                  <a:schemeClr val="accent3">
                    <a:alpha val="0"/>
                  </a:schemeClr>
                </a:gs>
                <a:gs pos="100000">
                  <a:schemeClr val="tx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810" name="序号"/>
          <p:cNvSpPr txBox="1"/>
          <p:nvPr>
            <p:custDataLst>
              <p:tags r:id="rId6"/>
            </p:custDataLst>
          </p:nvPr>
        </p:nvSpPr>
        <p:spPr>
          <a:xfrm>
            <a:off x="2014220" y="2705100"/>
            <a:ext cx="662305" cy="478155"/>
          </a:xfrm>
          <a:prstGeom prst="rect">
            <a:avLst/>
          </a:prstGeom>
          <a:noFill/>
        </p:spPr>
        <p:txBody>
          <a:bodyPr wrap="square" lIns="91440" tIns="45720" rIns="91440" bIns="45720" rtlCol="0" anchor="t">
            <a:normAutofit fontScale="91667" lnSpcReduction="20000"/>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rPr>
              <a:t>01</a:t>
            </a:r>
            <a:endPar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endParaRPr>
          </a:p>
        </p:txBody>
      </p:sp>
      <p:sp>
        <p:nvSpPr>
          <p:cNvPr id="1048812" name="标题"/>
          <p:cNvSpPr txBox="1"/>
          <p:nvPr>
            <p:custDataLst>
              <p:tags r:id="rId7"/>
            </p:custDataLst>
          </p:nvPr>
        </p:nvSpPr>
        <p:spPr>
          <a:xfrm>
            <a:off x="2693035" y="2705100"/>
            <a:ext cx="2316480" cy="1338580"/>
          </a:xfrm>
          <a:prstGeom prst="rect">
            <a:avLst/>
          </a:prstGeom>
          <a:noFill/>
        </p:spPr>
        <p:txBody>
          <a:bodyPr vert="horz" wrap="square" lIns="91440" tIns="45720" rIns="9144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400">
                <a:effectLst/>
                <a:latin typeface="+mj-ea"/>
                <a:ea typeface="+mj-ea"/>
                <a:cs typeface="MiSans" panose="00000500000000000000" pitchFamily="2" charset="-122"/>
                <a:sym typeface="+mn-ea"/>
              </a:rPr>
              <a:t>输入目录文本</a:t>
            </a:r>
            <a:endParaRPr lang="zh-CN" altLang="en-US" sz="2400">
              <a:effectLst/>
              <a:latin typeface="+mj-ea"/>
              <a:ea typeface="+mj-ea"/>
              <a:cs typeface="MiSans" panose="00000500000000000000" pitchFamily="2" charset="-122"/>
              <a:sym typeface="+mn-ea"/>
            </a:endParaRPr>
          </a:p>
        </p:txBody>
      </p:sp>
      <p:cxnSp>
        <p:nvCxnSpPr>
          <p:cNvPr id="3145735" name="直接连接符 27"/>
          <p:cNvCxnSpPr/>
          <p:nvPr>
            <p:custDataLst>
              <p:tags r:id="rId8"/>
            </p:custDataLst>
          </p:nvPr>
        </p:nvCxnSpPr>
        <p:spPr>
          <a:xfrm flipH="1" flipV="1">
            <a:off x="5582285" y="2837815"/>
            <a:ext cx="0" cy="831215"/>
          </a:xfrm>
          <a:prstGeom prst="line">
            <a:avLst/>
          </a:prstGeom>
          <a:ln>
            <a:gradFill>
              <a:gsLst>
                <a:gs pos="0">
                  <a:schemeClr val="accent3">
                    <a:alpha val="0"/>
                  </a:schemeClr>
                </a:gs>
                <a:gs pos="100000">
                  <a:schemeClr val="tx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814" name="序号"/>
          <p:cNvSpPr txBox="1"/>
          <p:nvPr>
            <p:custDataLst>
              <p:tags r:id="rId9"/>
            </p:custDataLst>
          </p:nvPr>
        </p:nvSpPr>
        <p:spPr>
          <a:xfrm>
            <a:off x="4951730" y="2705100"/>
            <a:ext cx="662305" cy="478155"/>
          </a:xfrm>
          <a:prstGeom prst="rect">
            <a:avLst/>
          </a:prstGeom>
          <a:noFill/>
        </p:spPr>
        <p:txBody>
          <a:bodyPr wrap="square" lIns="91440" tIns="45720" rIns="91440" bIns="45720" rtlCol="0" anchor="t">
            <a:normAutofit fontScale="91667" lnSpcReduction="20000"/>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rPr>
              <a:t>02</a:t>
            </a:r>
            <a:endPar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endParaRPr>
          </a:p>
        </p:txBody>
      </p:sp>
      <p:sp>
        <p:nvSpPr>
          <p:cNvPr id="1048816" name="标题"/>
          <p:cNvSpPr txBox="1"/>
          <p:nvPr>
            <p:custDataLst>
              <p:tags r:id="rId10"/>
            </p:custDataLst>
          </p:nvPr>
        </p:nvSpPr>
        <p:spPr>
          <a:xfrm>
            <a:off x="5630545" y="2705100"/>
            <a:ext cx="2316480" cy="1338580"/>
          </a:xfrm>
          <a:prstGeom prst="rect">
            <a:avLst/>
          </a:prstGeom>
          <a:noFill/>
        </p:spPr>
        <p:txBody>
          <a:bodyPr vert="horz" wrap="square" lIns="91440" tIns="45720" rIns="9144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400">
                <a:effectLst/>
                <a:latin typeface="+mj-ea"/>
                <a:ea typeface="+mj-ea"/>
                <a:cs typeface="MiSans" panose="00000500000000000000" pitchFamily="2" charset="-122"/>
                <a:sym typeface="+mn-ea"/>
              </a:rPr>
              <a:t>植物的光感应机制</a:t>
            </a:r>
            <a:endParaRPr lang="zh-CN" altLang="en-US" sz="2400">
              <a:effectLst/>
              <a:latin typeface="+mj-ea"/>
              <a:ea typeface="+mj-ea"/>
              <a:cs typeface="MiSans" panose="00000500000000000000" pitchFamily="2" charset="-122"/>
              <a:sym typeface="+mn-ea"/>
            </a:endParaRPr>
          </a:p>
        </p:txBody>
      </p:sp>
      <p:cxnSp>
        <p:nvCxnSpPr>
          <p:cNvPr id="3145737" name="直接连接符 34"/>
          <p:cNvCxnSpPr/>
          <p:nvPr>
            <p:custDataLst>
              <p:tags r:id="rId11"/>
            </p:custDataLst>
          </p:nvPr>
        </p:nvCxnSpPr>
        <p:spPr>
          <a:xfrm flipH="1" flipV="1">
            <a:off x="2644775" y="4694555"/>
            <a:ext cx="0" cy="831215"/>
          </a:xfrm>
          <a:prstGeom prst="line">
            <a:avLst/>
          </a:prstGeom>
          <a:ln>
            <a:gradFill>
              <a:gsLst>
                <a:gs pos="0">
                  <a:schemeClr val="accent3">
                    <a:alpha val="0"/>
                  </a:schemeClr>
                </a:gs>
                <a:gs pos="100000">
                  <a:schemeClr val="tx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818" name="序号"/>
          <p:cNvSpPr txBox="1"/>
          <p:nvPr>
            <p:custDataLst>
              <p:tags r:id="rId12"/>
            </p:custDataLst>
          </p:nvPr>
        </p:nvSpPr>
        <p:spPr>
          <a:xfrm>
            <a:off x="2014220" y="4561840"/>
            <a:ext cx="662305" cy="478155"/>
          </a:xfrm>
          <a:prstGeom prst="rect">
            <a:avLst/>
          </a:prstGeom>
          <a:noFill/>
        </p:spPr>
        <p:txBody>
          <a:bodyPr wrap="square" lIns="91440" tIns="45720" rIns="91440" bIns="45720" rtlCol="0" anchor="t">
            <a:normAutofit fontScale="91667" lnSpcReduction="20000"/>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rPr>
              <a:t>04</a:t>
            </a:r>
            <a:endPar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endParaRPr>
          </a:p>
        </p:txBody>
      </p:sp>
      <p:sp>
        <p:nvSpPr>
          <p:cNvPr id="1048820" name="标题"/>
          <p:cNvSpPr txBox="1"/>
          <p:nvPr>
            <p:custDataLst>
              <p:tags r:id="rId13"/>
            </p:custDataLst>
          </p:nvPr>
        </p:nvSpPr>
        <p:spPr>
          <a:xfrm>
            <a:off x="2693035" y="4561840"/>
            <a:ext cx="2316480" cy="1338580"/>
          </a:xfrm>
          <a:prstGeom prst="rect">
            <a:avLst/>
          </a:prstGeom>
          <a:noFill/>
        </p:spPr>
        <p:txBody>
          <a:bodyPr vert="horz" wrap="square" lIns="91440" tIns="45720" rIns="91440" bIns="0" rtlCol="0" anchor="t"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400">
                <a:effectLst/>
                <a:latin typeface="+mj-ea"/>
                <a:ea typeface="+mj-ea"/>
                <a:cs typeface="MiSans" panose="00000500000000000000" pitchFamily="2" charset="-122"/>
                <a:sym typeface="+mn-ea"/>
              </a:rPr>
              <a:t>植物光感应和生长调节的相互关系</a:t>
            </a:r>
            <a:endParaRPr lang="zh-CN" altLang="en-US" sz="2400">
              <a:effectLst/>
              <a:latin typeface="+mj-ea"/>
              <a:ea typeface="+mj-ea"/>
              <a:cs typeface="MiSans" panose="00000500000000000000" pitchFamily="2" charset="-122"/>
              <a:sym typeface="+mn-ea"/>
            </a:endParaRPr>
          </a:p>
        </p:txBody>
      </p:sp>
      <p:cxnSp>
        <p:nvCxnSpPr>
          <p:cNvPr id="3145739" name="直接连接符 41"/>
          <p:cNvCxnSpPr/>
          <p:nvPr>
            <p:custDataLst>
              <p:tags r:id="rId14"/>
            </p:custDataLst>
          </p:nvPr>
        </p:nvCxnSpPr>
        <p:spPr>
          <a:xfrm flipH="1" flipV="1">
            <a:off x="5582285" y="4694555"/>
            <a:ext cx="0" cy="831215"/>
          </a:xfrm>
          <a:prstGeom prst="line">
            <a:avLst/>
          </a:prstGeom>
          <a:ln>
            <a:gradFill>
              <a:gsLst>
                <a:gs pos="0">
                  <a:schemeClr val="accent3">
                    <a:alpha val="0"/>
                  </a:schemeClr>
                </a:gs>
                <a:gs pos="100000">
                  <a:schemeClr val="tx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822" name="序号"/>
          <p:cNvSpPr txBox="1"/>
          <p:nvPr>
            <p:custDataLst>
              <p:tags r:id="rId15"/>
            </p:custDataLst>
          </p:nvPr>
        </p:nvSpPr>
        <p:spPr>
          <a:xfrm>
            <a:off x="4951730" y="4561840"/>
            <a:ext cx="662305" cy="478155"/>
          </a:xfrm>
          <a:prstGeom prst="rect">
            <a:avLst/>
          </a:prstGeom>
          <a:noFill/>
        </p:spPr>
        <p:txBody>
          <a:bodyPr wrap="square" lIns="91440" tIns="45720" rIns="91440" bIns="45720" rtlCol="0" anchor="t">
            <a:normAutofit fontScale="91667" lnSpcReduction="20000"/>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rPr>
              <a:t>05</a:t>
            </a:r>
            <a:endPar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endParaRPr>
          </a:p>
        </p:txBody>
      </p:sp>
      <p:sp>
        <p:nvSpPr>
          <p:cNvPr id="1048824" name="标题"/>
          <p:cNvSpPr txBox="1"/>
          <p:nvPr>
            <p:custDataLst>
              <p:tags r:id="rId16"/>
            </p:custDataLst>
          </p:nvPr>
        </p:nvSpPr>
        <p:spPr>
          <a:xfrm>
            <a:off x="5630545" y="4561840"/>
            <a:ext cx="2316480" cy="1338580"/>
          </a:xfrm>
          <a:prstGeom prst="rect">
            <a:avLst/>
          </a:prstGeom>
          <a:noFill/>
        </p:spPr>
        <p:txBody>
          <a:bodyPr vert="horz" wrap="square" lIns="91440" tIns="45720" rIns="9144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400">
                <a:effectLst/>
                <a:latin typeface="+mj-ea"/>
                <a:ea typeface="+mj-ea"/>
                <a:cs typeface="MiSans" panose="00000500000000000000" pitchFamily="2" charset="-122"/>
                <a:sym typeface="+mn-ea"/>
              </a:rPr>
              <a:t>植物光感应和生长调节的应用</a:t>
            </a:r>
            <a:endParaRPr lang="zh-CN" altLang="en-US" sz="2400">
              <a:effectLst/>
              <a:latin typeface="+mj-ea"/>
              <a:ea typeface="+mj-ea"/>
              <a:cs typeface="MiSans" panose="00000500000000000000" pitchFamily="2" charset="-122"/>
              <a:sym typeface="+mn-ea"/>
            </a:endParaRPr>
          </a:p>
        </p:txBody>
      </p:sp>
      <p:cxnSp>
        <p:nvCxnSpPr>
          <p:cNvPr id="3145741" name="直接连接符 10"/>
          <p:cNvCxnSpPr/>
          <p:nvPr>
            <p:custDataLst>
              <p:tags r:id="rId17"/>
            </p:custDataLst>
          </p:nvPr>
        </p:nvCxnSpPr>
        <p:spPr>
          <a:xfrm flipH="1" flipV="1">
            <a:off x="8519795" y="2837815"/>
            <a:ext cx="0" cy="831215"/>
          </a:xfrm>
          <a:prstGeom prst="line">
            <a:avLst/>
          </a:prstGeom>
          <a:ln>
            <a:gradFill>
              <a:gsLst>
                <a:gs pos="0">
                  <a:schemeClr val="accent3">
                    <a:alpha val="0"/>
                  </a:schemeClr>
                </a:gs>
                <a:gs pos="100000">
                  <a:schemeClr val="tx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826" name="序号"/>
          <p:cNvSpPr txBox="1"/>
          <p:nvPr>
            <p:custDataLst>
              <p:tags r:id="rId18"/>
            </p:custDataLst>
          </p:nvPr>
        </p:nvSpPr>
        <p:spPr>
          <a:xfrm>
            <a:off x="7889240" y="2705100"/>
            <a:ext cx="662305" cy="478155"/>
          </a:xfrm>
          <a:prstGeom prst="rect">
            <a:avLst/>
          </a:prstGeom>
          <a:noFill/>
        </p:spPr>
        <p:txBody>
          <a:bodyPr wrap="square" lIns="91440" tIns="45720" rIns="91440" bIns="45720" rtlCol="0" anchor="t">
            <a:normAutofit fontScale="91667" lnSpcReduction="20000"/>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rPr>
              <a:t>03</a:t>
            </a:r>
            <a:endPar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endParaRPr>
          </a:p>
        </p:txBody>
      </p:sp>
      <p:sp>
        <p:nvSpPr>
          <p:cNvPr id="1048828" name="标题"/>
          <p:cNvSpPr txBox="1"/>
          <p:nvPr>
            <p:custDataLst>
              <p:tags r:id="rId19"/>
            </p:custDataLst>
          </p:nvPr>
        </p:nvSpPr>
        <p:spPr>
          <a:xfrm>
            <a:off x="8568055" y="2705100"/>
            <a:ext cx="2316480" cy="1338580"/>
          </a:xfrm>
          <a:prstGeom prst="rect">
            <a:avLst/>
          </a:prstGeom>
          <a:noFill/>
        </p:spPr>
        <p:txBody>
          <a:bodyPr vert="horz" wrap="square" lIns="91440" tIns="45720" rIns="9144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400">
                <a:effectLst/>
                <a:latin typeface="+mj-ea"/>
                <a:ea typeface="+mj-ea"/>
                <a:cs typeface="MiSans" panose="00000500000000000000" pitchFamily="2" charset="-122"/>
                <a:sym typeface="+mn-ea"/>
              </a:rPr>
              <a:t>植物生长调节的生理机制</a:t>
            </a:r>
            <a:endParaRPr lang="zh-CN" altLang="en-US" sz="2400">
              <a:effectLst/>
              <a:latin typeface="+mj-ea"/>
              <a:ea typeface="+mj-ea"/>
              <a:cs typeface="MiSans" panose="00000500000000000000" pitchFamily="2" charset="-122"/>
              <a:sym typeface="+mn-ea"/>
            </a:endParaRPr>
          </a:p>
        </p:txBody>
      </p:sp>
      <p:cxnSp>
        <p:nvCxnSpPr>
          <p:cNvPr id="3145743" name="直接连接符 19"/>
          <p:cNvCxnSpPr/>
          <p:nvPr>
            <p:custDataLst>
              <p:tags r:id="rId20"/>
            </p:custDataLst>
          </p:nvPr>
        </p:nvCxnSpPr>
        <p:spPr>
          <a:xfrm flipH="1" flipV="1">
            <a:off x="8519795" y="4694555"/>
            <a:ext cx="0" cy="831215"/>
          </a:xfrm>
          <a:prstGeom prst="line">
            <a:avLst/>
          </a:prstGeom>
          <a:ln>
            <a:gradFill>
              <a:gsLst>
                <a:gs pos="0">
                  <a:schemeClr val="accent3">
                    <a:alpha val="0"/>
                  </a:schemeClr>
                </a:gs>
                <a:gs pos="100000">
                  <a:schemeClr val="tx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830" name="序号"/>
          <p:cNvSpPr txBox="1"/>
          <p:nvPr>
            <p:custDataLst>
              <p:tags r:id="rId21"/>
            </p:custDataLst>
          </p:nvPr>
        </p:nvSpPr>
        <p:spPr>
          <a:xfrm>
            <a:off x="7889240" y="4561840"/>
            <a:ext cx="662305" cy="478155"/>
          </a:xfrm>
          <a:prstGeom prst="rect">
            <a:avLst/>
          </a:prstGeom>
          <a:noFill/>
        </p:spPr>
        <p:txBody>
          <a:bodyPr wrap="square" lIns="91440" tIns="45720" rIns="91440" bIns="45720" rtlCol="0" anchor="t">
            <a:normAutofit fontScale="91667" lnSpcReduction="20000"/>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rPr>
              <a:t>06</a:t>
            </a:r>
            <a:endParaRPr lang="en-US" altLang="zh-CN">
              <a:gradFill flip="none" rotWithShape="1">
                <a:gsLst>
                  <a:gs pos="0">
                    <a:schemeClr val="accent6"/>
                  </a:gs>
                  <a:gs pos="100000">
                    <a:schemeClr val="accent3"/>
                  </a:gs>
                </a:gsLst>
                <a:lin ang="2700000" scaled="1"/>
              </a:gradFill>
              <a:effectLst/>
              <a:latin typeface="+mj-lt"/>
              <a:ea typeface="+mj-lt"/>
              <a:cs typeface="MiSans" panose="00000500000000000000" pitchFamily="2" charset="-122"/>
              <a:sym typeface="+mn-ea"/>
            </a:endParaRPr>
          </a:p>
        </p:txBody>
      </p:sp>
      <p:sp>
        <p:nvSpPr>
          <p:cNvPr id="1048832" name="标题"/>
          <p:cNvSpPr txBox="1"/>
          <p:nvPr>
            <p:custDataLst>
              <p:tags r:id="rId22"/>
            </p:custDataLst>
          </p:nvPr>
        </p:nvSpPr>
        <p:spPr>
          <a:xfrm>
            <a:off x="8568055" y="4561840"/>
            <a:ext cx="2316480" cy="1338580"/>
          </a:xfrm>
          <a:prstGeom prst="rect">
            <a:avLst/>
          </a:prstGeom>
          <a:noFill/>
        </p:spPr>
        <p:txBody>
          <a:bodyPr vert="horz" wrap="square" lIns="91440" tIns="45720" rIns="91440" bIns="0" rtlCol="0" anchor="t"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altLang="en-US" sz="2400">
                <a:effectLst/>
                <a:latin typeface="+mj-ea"/>
                <a:ea typeface="+mj-ea"/>
                <a:cs typeface="MiSans" panose="00000500000000000000" pitchFamily="2" charset="-122"/>
                <a:sym typeface="+mn-ea"/>
              </a:rPr>
              <a:t>植物光感应和生长调节的研究前景</a:t>
            </a:r>
            <a:endParaRPr lang="zh-CN" altLang="en-US" sz="2400">
              <a:effectLst/>
              <a:latin typeface="+mj-ea"/>
              <a:ea typeface="+mj-ea"/>
              <a:cs typeface="MiSans" panose="00000500000000000000" pitchFamily="2"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68" name="文本占位符 1"/>
          <p:cNvSpPr>
            <a:spLocks noGrp="1"/>
          </p:cNvSpPr>
          <p:nvPr>
            <p:ph type="body" idx="2"/>
            <p:custDataLst>
              <p:tags r:id="rId2"/>
            </p:custDataLst>
          </p:nvPr>
        </p:nvSpPr>
        <p:spPr/>
        <p:txBody>
          <a:bodyPr>
            <a:normAutofit fontScale="92708" lnSpcReduction="20000"/>
          </a:bodyPr>
          <a:lstStyle/>
          <a:p>
            <a:r>
              <a:rPr lang="zh-CN" altLang="en-US"/>
              <a:t>01</a:t>
            </a:r>
            <a:endParaRPr lang="zh-CN" altLang="en-US"/>
          </a:p>
        </p:txBody>
      </p:sp>
      <p:sp>
        <p:nvSpPr>
          <p:cNvPr id="1048870" name="标题 3"/>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6" name="文本占位符 1"/>
          <p:cNvSpPr>
            <a:spLocks noGrp="1"/>
          </p:cNvSpPr>
          <p:nvPr>
            <p:ph type="body" idx="2"/>
            <p:custDataLst>
              <p:tags r:id="rId2"/>
            </p:custDataLst>
          </p:nvPr>
        </p:nvSpPr>
        <p:spPr/>
        <p:txBody>
          <a:bodyPr>
            <a:normAutofit fontScale="92708" lnSpcReduction="20000"/>
          </a:bodyPr>
          <a:lstStyle/>
          <a:p>
            <a:r>
              <a:rPr lang="zh-CN" altLang="en-US"/>
              <a:t>02</a:t>
            </a:r>
            <a:endParaRPr lang="zh-CN" altLang="en-US"/>
          </a:p>
        </p:txBody>
      </p:sp>
      <p:sp>
        <p:nvSpPr>
          <p:cNvPr id="1048908" name="标题 3"/>
          <p:cNvSpPr>
            <a:spLocks noGrp="1"/>
          </p:cNvSpPr>
          <p:nvPr>
            <p:ph type="title" idx="1"/>
            <p:custDataLst>
              <p:tags r:id="rId3"/>
            </p:custDataLst>
          </p:nvPr>
        </p:nvSpPr>
        <p:spPr/>
        <p:txBody>
          <a:bodyPr/>
          <a:lstStyle/>
          <a:p>
            <a:r>
              <a:rPr lang="zh-CN" altLang="en-US"/>
              <a:t>植物的光感应机制</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4" name="标题 1"/>
          <p:cNvSpPr>
            <a:spLocks noGrp="1"/>
          </p:cNvSpPr>
          <p:nvPr>
            <p:ph type="title" idx="1"/>
          </p:nvPr>
        </p:nvSpPr>
        <p:spPr/>
        <p:txBody>
          <a:bodyPr>
            <a:normAutofit fontScale="94444"/>
          </a:bodyPr>
          <a:lstStyle/>
          <a:p>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0" name="标题 2"/>
          <p:cNvSpPr>
            <a:spLocks noGrp="1"/>
          </p:cNvSpPr>
          <p:nvPr>
            <p:ph type="title" idx="1"/>
          </p:nvPr>
        </p:nvSpPr>
        <p:spPr/>
        <p:txBody>
          <a:bodyPr>
            <a:normAutofit fontScale="94444"/>
          </a:bodyPr>
          <a:lstStyle/>
          <a:p>
            <a:r>
              <a:rPr lang="zh-CN" altLang="en-US"/>
              <a:t>植物对光的感知方式</a:t>
            </a:r>
            <a:endParaRPr lang="zh-CN" altLang="en-US"/>
          </a:p>
        </p:txBody>
      </p:sp>
      <p:sp>
        <p:nvSpPr>
          <p:cNvPr id="104898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898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898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898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899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57"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899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899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59"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1"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63"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0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0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5"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7"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9"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1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叶绿素：吸收红光和蓝紫光，将光能转化为化学能</a:t>
            </a:r>
            <a:endParaRPr lang="zh-CN" altLang="en-US" sz="1200" spc="150">
              <a:solidFill>
                <a:schemeClr val="tx1">
                  <a:lumMod val="65000"/>
                  <a:lumOff val="35000"/>
                </a:schemeClr>
              </a:solidFill>
              <a:latin typeface="+mn-ea"/>
              <a:sym typeface="+mn-ea"/>
            </a:endParaRPr>
          </a:p>
        </p:txBody>
      </p:sp>
      <p:sp>
        <p:nvSpPr>
          <p:cNvPr id="104902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紫外光B受体：吸收紫外光B，参与植物的防御和生长调节</a:t>
            </a:r>
            <a:endParaRPr lang="zh-CN" altLang="en-US" sz="1200" spc="150">
              <a:solidFill>
                <a:schemeClr val="tx1">
                  <a:lumMod val="65000"/>
                  <a:lumOff val="35000"/>
                </a:schemeClr>
              </a:solidFill>
              <a:latin typeface="+mn-ea"/>
              <a:sym typeface="+mn-ea"/>
            </a:endParaRPr>
          </a:p>
        </p:txBody>
      </p:sp>
      <p:sp>
        <p:nvSpPr>
          <p:cNvPr id="104902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隐花色素：吸收远红光和近红外光，参与生物钟和光周期的调节</a:t>
            </a:r>
            <a:endParaRPr lang="zh-CN" altLang="en-US" sz="1200" spc="150">
              <a:solidFill>
                <a:schemeClr val="tx1">
                  <a:lumMod val="65000"/>
                  <a:lumOff val="35000"/>
                </a:schemeClr>
              </a:solidFill>
              <a:latin typeface="+mn-ea"/>
              <a:sym typeface="+mn-ea"/>
            </a:endParaRPr>
          </a:p>
        </p:txBody>
      </p:sp>
      <p:sp>
        <p:nvSpPr>
          <p:cNvPr id="104902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视黄醛：吸收蓝光，参与光形态建成和向光性反应</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4" name="标题 2"/>
          <p:cNvSpPr>
            <a:spLocks noGrp="1"/>
          </p:cNvSpPr>
          <p:nvPr>
            <p:ph type="title" idx="1"/>
          </p:nvPr>
        </p:nvSpPr>
        <p:spPr/>
        <p:txBody>
          <a:bodyPr>
            <a:normAutofit fontScale="94444"/>
          </a:bodyPr>
          <a:lstStyle/>
          <a:p>
            <a:r>
              <a:rPr lang="zh-CN" altLang="en-US"/>
              <a:t>光合作用与光感应的关系</a:t>
            </a:r>
            <a:endParaRPr lang="zh-CN" altLang="en-US"/>
          </a:p>
        </p:txBody>
      </p:sp>
      <p:sp>
        <p:nvSpPr>
          <p:cNvPr id="104906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光合作用是植物通过光感应机制来合成有机物的过程</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光感应机制还可以影响植物的生长发育，如叶绿素的合成和细胞的分裂等</a:t>
            </a:r>
            <a:endParaRPr sz="2000" err="1">
              <a:solidFill>
                <a:schemeClr val="tx1">
                  <a:lumMod val="75000"/>
                  <a:lumOff val="25000"/>
                </a:schemeClr>
              </a:solidFill>
              <a:latin typeface="+mn-ea"/>
              <a:ea typeface="+mn-ea"/>
              <a:cs typeface="+mn-ea"/>
              <a:sym typeface="+mn-lt"/>
            </a:endParaRPr>
          </a:p>
        </p:txBody>
      </p:sp>
      <p:sp>
        <p:nvSpPr>
          <p:cNvPr id="104908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9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光合作用与光感应机制相互影响，共同调节植物的生长和发育</a:t>
            </a:r>
            <a:endParaRPr sz="2000" err="1">
              <a:solidFill>
                <a:schemeClr val="tx1">
                  <a:lumMod val="75000"/>
                  <a:lumOff val="25000"/>
                </a:schemeClr>
              </a:solidFill>
              <a:latin typeface="+mn-ea"/>
              <a:ea typeface="+mn-ea"/>
              <a:cs typeface="+mn-ea"/>
              <a:sym typeface="+mn-lt"/>
            </a:endParaRPr>
          </a:p>
        </p:txBody>
      </p:sp>
      <p:sp>
        <p:nvSpPr>
          <p:cNvPr id="10491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光感应机制使植物能够感知环境中的光线变化，从而调节光合作用的强度</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44" name="标题 2"/>
          <p:cNvSpPr>
            <a:spLocks noGrp="1"/>
          </p:cNvSpPr>
          <p:nvPr>
            <p:ph type="title" idx="1"/>
          </p:nvPr>
        </p:nvSpPr>
        <p:spPr/>
        <p:txBody>
          <a:bodyPr>
            <a:normAutofit fontScale="94444"/>
          </a:bodyPr>
          <a:lstStyle/>
          <a:p>
            <a:r>
              <a:rPr lang="zh-CN" altLang="en-US"/>
              <a:t>不同光谱对植物生长的影响</a:t>
            </a:r>
            <a:endParaRPr lang="zh-CN" altLang="en-US"/>
          </a:p>
        </p:txBody>
      </p:sp>
      <p:sp>
        <p:nvSpPr>
          <p:cNvPr id="1049146"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48"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50"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52"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54"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蓝光：影响植物开花和茎的伸长</a:t>
            </a:r>
            <a:endParaRPr lang="zh-CN" altLang="en-US" sz="1200" spc="150">
              <a:solidFill>
                <a:srgbClr val="FFFFFF"/>
              </a:solidFill>
              <a:latin typeface="+mn-ea"/>
              <a:sym typeface="+mn-ea"/>
            </a:endParaRPr>
          </a:p>
        </p:txBody>
      </p:sp>
      <p:sp>
        <p:nvSpPr>
          <p:cNvPr id="1049156"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58"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60"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紫外线：促进维生素D合成，但过量有害</a:t>
            </a:r>
            <a:endParaRPr lang="zh-CN" altLang="en-US" sz="1200" spc="150">
              <a:solidFill>
                <a:schemeClr val="tx1">
                  <a:lumMod val="65000"/>
                  <a:lumOff val="35000"/>
                </a:schemeClr>
              </a:solidFill>
              <a:latin typeface="+mn-ea"/>
              <a:sym typeface="+mn-ea"/>
            </a:endParaRPr>
          </a:p>
        </p:txBody>
      </p:sp>
      <p:sp>
        <p:nvSpPr>
          <p:cNvPr id="1049162"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64"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66"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红外线：提高植物温度，促进生长</a:t>
            </a:r>
            <a:endParaRPr lang="zh-CN" altLang="en-US" sz="1200" spc="150">
              <a:solidFill>
                <a:srgbClr val="FFFFFF"/>
              </a:solidFill>
              <a:latin typeface="+mn-ea"/>
              <a:sym typeface="+mn-ea"/>
            </a:endParaRPr>
          </a:p>
        </p:txBody>
      </p:sp>
      <p:sp>
        <p:nvSpPr>
          <p:cNvPr id="1049168"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70"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72"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可见光：促进光合作用和叶绿素合成</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12" name="标题 2"/>
          <p:cNvSpPr>
            <a:spLocks noGrp="1"/>
          </p:cNvSpPr>
          <p:nvPr>
            <p:ph type="title" idx="1"/>
          </p:nvPr>
        </p:nvSpPr>
        <p:spPr/>
        <p:txBody>
          <a:bodyPr>
            <a:normAutofit fontScale="94444"/>
          </a:bodyPr>
          <a:lstStyle/>
          <a:p>
            <a:r>
              <a:rPr lang="zh-CN" altLang="en-US"/>
              <a:t>光周期对植物生长的调节作用</a:t>
            </a:r>
            <a:endParaRPr lang="zh-CN" altLang="en-US"/>
          </a:p>
        </p:txBody>
      </p:sp>
      <p:sp>
        <p:nvSpPr>
          <p:cNvPr id="104921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8889"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光周期是指植物对昼夜变化和季节变化的感知能力，对植物的生长和发育具有重要影响。</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在长日照条件下，植物会加速生长，增加生物量；在短日照条件下，植物则会减缓生长，减少生物量。</a:t>
            </a:r>
            <a:endParaRPr sz="2000" err="1">
              <a:solidFill>
                <a:schemeClr val="tx1">
                  <a:lumMod val="75000"/>
                  <a:lumOff val="25000"/>
                </a:schemeClr>
              </a:solidFill>
              <a:latin typeface="+mn-ea"/>
              <a:ea typeface="+mn-ea"/>
              <a:cs typeface="+mn-ea"/>
              <a:sym typeface="+mn-lt"/>
            </a:endParaRPr>
          </a:p>
        </p:txBody>
      </p:sp>
      <p:sp>
        <p:nvSpPr>
          <p:cNvPr id="104923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4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光周期对植物生长的调节作用是通过光合作用和激素调节等途径实现的。</a:t>
            </a:r>
            <a:endParaRPr err="1">
              <a:solidFill>
                <a:schemeClr val="tx1">
                  <a:lumMod val="75000"/>
                  <a:lumOff val="25000"/>
                </a:schemeClr>
              </a:solidFill>
              <a:latin typeface="+mn-ea"/>
              <a:ea typeface="+mn-ea"/>
              <a:cs typeface="+mn-ea"/>
              <a:sym typeface="+mn-lt"/>
            </a:endParaRPr>
          </a:p>
        </p:txBody>
      </p:sp>
      <p:sp>
        <p:nvSpPr>
          <p:cNvPr id="10492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光周期对植物生长的调节作用主要体现在两个方面：一是影响植物的开花时间，二是调节植物的株高和生物量。</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92" name="文本占位符 1"/>
          <p:cNvSpPr>
            <a:spLocks noGrp="1"/>
          </p:cNvSpPr>
          <p:nvPr>
            <p:ph type="body" idx="2"/>
            <p:custDataLst>
              <p:tags r:id="rId2"/>
            </p:custDataLst>
          </p:nvPr>
        </p:nvSpPr>
        <p:spPr/>
        <p:txBody>
          <a:bodyPr>
            <a:normAutofit fontScale="92708" lnSpcReduction="20000"/>
          </a:bodyPr>
          <a:lstStyle/>
          <a:p>
            <a:r>
              <a:rPr lang="zh-CN" altLang="en-US"/>
              <a:t>03</a:t>
            </a:r>
            <a:endParaRPr lang="zh-CN" altLang="en-US"/>
          </a:p>
        </p:txBody>
      </p:sp>
      <p:sp>
        <p:nvSpPr>
          <p:cNvPr id="1049294" name="标题 3"/>
          <p:cNvSpPr>
            <a:spLocks noGrp="1"/>
          </p:cNvSpPr>
          <p:nvPr>
            <p:ph type="title" idx="1"/>
            <p:custDataLst>
              <p:tags r:id="rId3"/>
            </p:custDataLst>
          </p:nvPr>
        </p:nvSpPr>
        <p:spPr/>
        <p:txBody>
          <a:bodyPr>
            <a:normAutofit fontScale="96667"/>
          </a:bodyPr>
          <a:lstStyle/>
          <a:p>
            <a:r>
              <a:rPr lang="zh-CN" altLang="en-US"/>
              <a:t>植物生长调节的生理机制</a:t>
            </a:r>
            <a:endParaRPr lang="zh-CN" altLang="en-US"/>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30" name="标题 1"/>
          <p:cNvSpPr>
            <a:spLocks noGrp="1"/>
          </p:cNvSpPr>
          <p:nvPr>
            <p:ph type="title" idx="1"/>
          </p:nvPr>
        </p:nvSpPr>
        <p:spPr/>
        <p:txBody>
          <a:bodyPr>
            <a:normAutofit fontScale="94444"/>
          </a:bodyPr>
          <a:lstStyle/>
          <a:p>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66" name="标题 2"/>
          <p:cNvSpPr>
            <a:spLocks noGrp="1"/>
          </p:cNvSpPr>
          <p:nvPr>
            <p:ph type="title" idx="1"/>
          </p:nvPr>
        </p:nvSpPr>
        <p:spPr/>
        <p:txBody>
          <a:bodyPr>
            <a:normAutofit fontScale="91667"/>
          </a:bodyPr>
          <a:lstStyle/>
          <a:p>
            <a:r>
              <a:rPr lang="zh-CN" altLang="en-US"/>
              <a:t>植物激素的作用</a:t>
            </a:r>
            <a:endParaRPr lang="zh-CN" altLang="en-US"/>
          </a:p>
        </p:txBody>
      </p:sp>
      <p:sp>
        <p:nvSpPr>
          <p:cNvPr id="1049368"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0"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2"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4"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6"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调节植物代谢：植物激素能够调节植物的代谢过程，例如生长素可以促进蛋白质合成，而细胞分裂素可以促进核酸合成。</a:t>
            </a:r>
            <a:endParaRPr lang="zh-CN" altLang="en-US" sz="1200" spc="150">
              <a:solidFill>
                <a:srgbClr val="FFFFFF"/>
              </a:solidFill>
              <a:latin typeface="+mn-ea"/>
              <a:sym typeface="+mn-ea"/>
            </a:endParaRPr>
          </a:p>
        </p:txBody>
      </p:sp>
      <p:sp>
        <p:nvSpPr>
          <p:cNvPr id="1049378"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80"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82"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增强植物抗性：植物激素能够增强植物的抗逆性，例如脱落酸可以诱导植物抗旱、抗寒等适应性反应。</a:t>
            </a:r>
            <a:endParaRPr lang="zh-CN" altLang="en-US" sz="1200" spc="150">
              <a:solidFill>
                <a:schemeClr val="tx1">
                  <a:lumMod val="65000"/>
                  <a:lumOff val="35000"/>
                </a:schemeClr>
              </a:solidFill>
              <a:latin typeface="+mn-ea"/>
              <a:sym typeface="+mn-ea"/>
            </a:endParaRPr>
          </a:p>
        </p:txBody>
      </p:sp>
      <p:sp>
        <p:nvSpPr>
          <p:cNvPr id="1049384"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86"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88"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调节开花结果：植物激素能够调节植物的开花和结果，例如赤霉素可以促进开花，而乙烯可以促进果实成熟。</a:t>
            </a:r>
            <a:endParaRPr lang="zh-CN" altLang="en-US" sz="1200" spc="150">
              <a:solidFill>
                <a:srgbClr val="FFFFFF"/>
              </a:solidFill>
              <a:latin typeface="+mn-ea"/>
              <a:sym typeface="+mn-ea"/>
            </a:endParaRPr>
          </a:p>
        </p:txBody>
      </p:sp>
      <p:sp>
        <p:nvSpPr>
          <p:cNvPr id="1049390"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92"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94"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促进植物生长：植物激素能够刺激细胞分裂和伸长，促进植物生长。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34" name="标题 2"/>
          <p:cNvSpPr>
            <a:spLocks noGrp="1"/>
          </p:cNvSpPr>
          <p:nvPr>
            <p:ph type="title" idx="1"/>
          </p:nvPr>
        </p:nvSpPr>
        <p:spPr/>
        <p:txBody>
          <a:bodyPr>
            <a:normAutofit fontScale="91667"/>
          </a:bodyPr>
          <a:lstStyle/>
          <a:p>
            <a:r>
              <a:rPr lang="zh-CN" altLang="en-US"/>
              <a:t>植物激素的合成与代谢</a:t>
            </a:r>
            <a:endParaRPr lang="zh-CN" altLang="en-US"/>
          </a:p>
        </p:txBody>
      </p:sp>
      <p:sp>
        <p:nvSpPr>
          <p:cNvPr id="1049436"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38"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40"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charset="-122"/>
                <a:sym typeface="+mn-lt"/>
              </a:rPr>
              <a:t>植物激素的种类：包括生长素、赤霉素、细胞分裂素等</a:t>
            </a:r>
            <a:endParaRPr lang="zh-CN" altLang="en-US" sz="2600" b="1" spc="150">
              <a:solidFill>
                <a:srgbClr val="FFFFFF"/>
              </a:solidFill>
              <a:latin typeface="+mj-ea"/>
              <a:ea typeface="+mj-ea"/>
              <a:cs typeface="微软雅黑" panose="020b0503020204020204" charset="-122"/>
              <a:sym typeface="+mn-lt"/>
            </a:endParaRPr>
          </a:p>
        </p:txBody>
      </p:sp>
      <p:sp>
        <p:nvSpPr>
          <p:cNvPr id="1049442"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44"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46"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合成途径：植物激素的合成需要经过一系列生物化学反应</a:t>
            </a:r>
            <a:endParaRPr lang="zh-CN" altLang="en-US" sz="4400" b="1" spc="150">
              <a:solidFill>
                <a:srgbClr val="FFFFFF"/>
              </a:solidFill>
              <a:latin typeface="+mj-ea"/>
              <a:ea typeface="+mj-ea"/>
              <a:cs typeface="微软雅黑" panose="020b0503020204020204" charset="-122"/>
              <a:sym typeface="+mn-lt"/>
            </a:endParaRPr>
          </a:p>
        </p:txBody>
      </p:sp>
      <p:sp>
        <p:nvSpPr>
          <p:cNvPr id="1049448"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50"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52"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代谢过程：植物激素在植物体内经过分解、转化和排泄等过程</a:t>
            </a:r>
            <a:endParaRPr lang="zh-CN" altLang="en-US" sz="4400" b="1" spc="150">
              <a:solidFill>
                <a:srgbClr val="FFFFFF"/>
              </a:solidFill>
              <a:latin typeface="+mj-ea"/>
              <a:ea typeface="+mj-ea"/>
              <a:cs typeface="微软雅黑" panose="020b0503020204020204" charset="-122"/>
              <a:sym typeface="+mn-lt"/>
            </a:endParaRPr>
          </a:p>
        </p:txBody>
      </p:sp>
      <p:sp>
        <p:nvSpPr>
          <p:cNvPr id="1049454"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56"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58"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fontScale="5772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调节机制：植物激素通过调节基因表达、酶活性等机制来调节植物生长和发育</a:t>
            </a:r>
            <a:endParaRPr lang="zh-CN" altLang="en-US" sz="4400" b="1" spc="150">
              <a:solidFill>
                <a:srgbClr val="FFFFFF"/>
              </a:solidFill>
              <a:latin typeface="+mj-ea"/>
              <a:ea typeface="+mj-ea"/>
              <a:cs typeface="微软雅黑" panose="020b0503020204020204" charset="-122"/>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98" name="标题 2"/>
          <p:cNvSpPr>
            <a:spLocks noGrp="1"/>
          </p:cNvSpPr>
          <p:nvPr>
            <p:ph type="title" idx="1"/>
          </p:nvPr>
        </p:nvSpPr>
        <p:spPr/>
        <p:txBody>
          <a:bodyPr>
            <a:normAutofit fontScale="91667"/>
          </a:bodyPr>
          <a:lstStyle/>
          <a:p>
            <a:r>
              <a:rPr lang="zh-CN" altLang="en-US"/>
              <a:t>植物激素的信号转导途径</a:t>
            </a:r>
            <a:endParaRPr lang="zh-CN" altLang="en-US"/>
          </a:p>
        </p:txBody>
      </p:sp>
      <p:sp>
        <p:nvSpPr>
          <p:cNvPr id="1049500"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02"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75"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04"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激素与受体结合，触发信号转导</a:t>
            </a:r>
            <a:endParaRPr lang="zh-CN" altLang="en-US">
              <a:solidFill>
                <a:schemeClr val="tx1">
                  <a:lumMod val="65000"/>
                  <a:lumOff val="35000"/>
                </a:schemeClr>
              </a:solidFill>
              <a:latin typeface="+中文正文" charset="0"/>
            </a:endParaRPr>
          </a:p>
        </p:txBody>
      </p:sp>
      <p:sp>
        <p:nvSpPr>
          <p:cNvPr id="1049506"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508"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10"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77"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12"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信号转导过程中的级联反应</a:t>
            </a:r>
            <a:endParaRPr lang="zh-CN" altLang="en-US">
              <a:solidFill>
                <a:schemeClr val="tx1">
                  <a:lumMod val="65000"/>
                  <a:lumOff val="35000"/>
                </a:schemeClr>
              </a:solidFill>
              <a:latin typeface="+中文正文" charset="0"/>
            </a:endParaRPr>
          </a:p>
        </p:txBody>
      </p:sp>
      <p:sp>
        <p:nvSpPr>
          <p:cNvPr id="1049514"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516"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18"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79"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20"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基因表达的调控和生理效应的产生</a:t>
            </a:r>
            <a:endParaRPr lang="zh-CN" altLang="en-US">
              <a:solidFill>
                <a:schemeClr val="tx1">
                  <a:lumMod val="65000"/>
                  <a:lumOff val="35000"/>
                </a:schemeClr>
              </a:solidFill>
              <a:latin typeface="+中文正文" charset="0"/>
            </a:endParaRPr>
          </a:p>
        </p:txBody>
      </p:sp>
      <p:sp>
        <p:nvSpPr>
          <p:cNvPr id="1049522"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524"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26"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1"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28"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植物激素信号转导途径的特点和作用机制</a:t>
            </a:r>
            <a:endParaRPr lang="zh-CN" altLang="en-US">
              <a:solidFill>
                <a:schemeClr val="tx1">
                  <a:lumMod val="65000"/>
                  <a:lumOff val="35000"/>
                </a:schemeClr>
              </a:solidFill>
              <a:latin typeface="+中文正文" charset="0"/>
            </a:endParaRPr>
          </a:p>
        </p:txBody>
      </p:sp>
      <p:sp>
        <p:nvSpPr>
          <p:cNvPr id="1049530"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70" name="标题 2"/>
          <p:cNvSpPr>
            <a:spLocks noGrp="1"/>
          </p:cNvSpPr>
          <p:nvPr>
            <p:ph type="title" idx="1"/>
          </p:nvPr>
        </p:nvSpPr>
        <p:spPr/>
        <p:txBody>
          <a:bodyPr>
            <a:normAutofit fontScale="91667"/>
          </a:bodyPr>
          <a:lstStyle/>
          <a:p>
            <a:r>
              <a:rPr lang="zh-CN" altLang="en-US"/>
              <a:t>植物激素对生长的调节作用</a:t>
            </a:r>
            <a:endParaRPr lang="zh-CN" altLang="en-US"/>
          </a:p>
        </p:txBody>
      </p:sp>
      <p:sp>
        <p:nvSpPr>
          <p:cNvPr id="1049572"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74"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76" name="文本框 5"/>
          <p:cNvSpPr txBox="1"/>
          <p:nvPr>
            <p:custDataLst>
              <p:tags r:id="rId4"/>
            </p:custDataLst>
          </p:nvPr>
        </p:nvSpPr>
        <p:spPr>
          <a:xfrm>
            <a:off x="784903" y="1877360"/>
            <a:ext cx="219993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生长素的生理作用：促进细胞伸长生长，影响植物的向光性</a:t>
            </a:r>
            <a:endParaRPr lang="zh-CN" altLang="en-US" sz="2300">
              <a:solidFill>
                <a:schemeClr val="tx1">
                  <a:lumMod val="75000"/>
                  <a:lumOff val="25000"/>
                </a:schemeClr>
              </a:solidFill>
              <a:latin typeface="+mn-ea"/>
              <a:sym typeface="+mn-ea"/>
            </a:endParaRPr>
          </a:p>
        </p:txBody>
      </p:sp>
      <p:sp>
        <p:nvSpPr>
          <p:cNvPr id="1049578"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en-US" altLang="zh-CN" sz="2500" b="1">
                <a:latin typeface="+mn-ea"/>
              </a:rPr>
              <a:t>01</a:t>
            </a:r>
            <a:endParaRPr lang="en-US" altLang="zh-CN" sz="2500" b="1">
              <a:latin typeface="+mn-ea"/>
            </a:endParaRPr>
          </a:p>
        </p:txBody>
      </p:sp>
      <p:sp>
        <p:nvSpPr>
          <p:cNvPr id="1049580"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82"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84"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5556"/>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en-US" altLang="zh-CN" sz="3600" b="1">
                <a:latin typeface="+mn-ea"/>
              </a:rPr>
              <a:t>02</a:t>
            </a:r>
            <a:endParaRPr lang="en-US" altLang="zh-CN" sz="3600" b="1">
              <a:latin typeface="+mn-ea"/>
            </a:endParaRPr>
          </a:p>
        </p:txBody>
      </p:sp>
      <p:sp>
        <p:nvSpPr>
          <p:cNvPr id="1049586" name="文本框 10"/>
          <p:cNvSpPr txBox="1"/>
          <p:nvPr>
            <p:custDataLst>
              <p:tags r:id="rId9"/>
            </p:custDataLst>
          </p:nvPr>
        </p:nvSpPr>
        <p:spPr>
          <a:xfrm>
            <a:off x="3579741" y="1882440"/>
            <a:ext cx="219866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赤霉素的生理作用：促进细胞分裂和组织分化，影响植物的生长发育</a:t>
            </a:r>
            <a:endParaRPr lang="zh-CN" altLang="en-US" sz="2300">
              <a:solidFill>
                <a:schemeClr val="tx1">
                  <a:lumMod val="75000"/>
                  <a:lumOff val="25000"/>
                </a:schemeClr>
              </a:solidFill>
              <a:latin typeface="+mn-ea"/>
              <a:sym typeface="+mn-ea"/>
            </a:endParaRPr>
          </a:p>
        </p:txBody>
      </p:sp>
      <p:sp>
        <p:nvSpPr>
          <p:cNvPr id="1049588"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90"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92" name="文本框 23"/>
          <p:cNvSpPr txBox="1"/>
          <p:nvPr>
            <p:custDataLst>
              <p:tags r:id="rId12"/>
            </p:custDataLst>
          </p:nvPr>
        </p:nvSpPr>
        <p:spPr>
          <a:xfrm>
            <a:off x="6377754"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细胞分裂素的生理作用：促进细胞分裂，延缓细胞衰老</a:t>
            </a:r>
            <a:endParaRPr lang="zh-CN" altLang="en-US" sz="2300">
              <a:solidFill>
                <a:schemeClr val="tx1">
                  <a:lumMod val="75000"/>
                  <a:lumOff val="25000"/>
                </a:schemeClr>
              </a:solidFill>
              <a:latin typeface="+mn-ea"/>
              <a:sym typeface="+mn-ea"/>
            </a:endParaRPr>
          </a:p>
        </p:txBody>
      </p:sp>
      <p:sp>
        <p:nvSpPr>
          <p:cNvPr id="1049594"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en-US" altLang="zh-CN" sz="3600" b="1">
                <a:latin typeface="+mn-ea"/>
              </a:rPr>
              <a:t>03</a:t>
            </a:r>
            <a:endParaRPr lang="en-US" altLang="zh-CN" sz="3600" b="1">
              <a:latin typeface="+mn-ea"/>
            </a:endParaRPr>
          </a:p>
        </p:txBody>
      </p:sp>
      <p:sp>
        <p:nvSpPr>
          <p:cNvPr id="1049596"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98"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00"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en-US" altLang="zh-CN" sz="3600" b="1">
                <a:latin typeface="+mn-ea"/>
              </a:rPr>
              <a:t>04</a:t>
            </a:r>
            <a:endParaRPr lang="en-US" altLang="zh-CN" sz="3600" b="1">
              <a:latin typeface="+mn-ea"/>
            </a:endParaRPr>
          </a:p>
        </p:txBody>
      </p:sp>
      <p:sp>
        <p:nvSpPr>
          <p:cNvPr id="1049602" name="文本框 32"/>
          <p:cNvSpPr txBox="1"/>
          <p:nvPr>
            <p:custDataLst>
              <p:tags r:id="rId17"/>
            </p:custDataLst>
          </p:nvPr>
        </p:nvSpPr>
        <p:spPr>
          <a:xfrm>
            <a:off x="9172592" y="1882440"/>
            <a:ext cx="219866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脱落酸的生理作用：抑制细胞分裂，促进叶和果实的衰老和脱落</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42" name="文本占位符 1"/>
          <p:cNvSpPr>
            <a:spLocks noGrp="1"/>
          </p:cNvSpPr>
          <p:nvPr>
            <p:ph type="body" idx="2"/>
            <p:custDataLst>
              <p:tags r:id="rId2"/>
            </p:custDataLst>
          </p:nvPr>
        </p:nvSpPr>
        <p:spPr/>
        <p:txBody>
          <a:bodyPr>
            <a:normAutofit fontScale="92708" lnSpcReduction="20000"/>
          </a:bodyPr>
          <a:lstStyle/>
          <a:p>
            <a:r>
              <a:rPr lang="zh-CN" altLang="en-US"/>
              <a:t>04</a:t>
            </a:r>
            <a:endParaRPr lang="zh-CN" altLang="en-US"/>
          </a:p>
        </p:txBody>
      </p:sp>
      <p:sp>
        <p:nvSpPr>
          <p:cNvPr id="1049644" name="标题 3"/>
          <p:cNvSpPr>
            <a:spLocks noGrp="1"/>
          </p:cNvSpPr>
          <p:nvPr>
            <p:ph type="title" idx="1"/>
            <p:custDataLst>
              <p:tags r:id="rId3"/>
            </p:custDataLst>
          </p:nvPr>
        </p:nvSpPr>
        <p:spPr/>
        <p:txBody>
          <a:bodyPr>
            <a:normAutofit fontScale="90000"/>
          </a:bodyPr>
          <a:lstStyle/>
          <a:p>
            <a:r>
              <a:rPr lang="zh-CN" altLang="en-US"/>
              <a:t>植物光感应和生长调节的相互关系</a:t>
            </a:r>
            <a:endParaRPr lang="zh-CN" altLang="en-US"/>
          </a:p>
        </p:txBody>
      </p:sp>
    </p:spTree>
    <p:custDataLst>
      <p:tags r:id="rId4"/>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80" name="标题 1"/>
          <p:cNvSpPr>
            <a:spLocks noGrp="1"/>
          </p:cNvSpPr>
          <p:nvPr>
            <p:ph type="title" idx="1"/>
          </p:nvPr>
        </p:nvSpPr>
        <p:spPr/>
        <p:txBody>
          <a:bodyPr>
            <a:normAutofit fontScale="91667"/>
          </a:bodyPr>
          <a:lstStyle/>
          <a:p>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https://d.book118.com/145002324142011121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 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CONTENT_GROUP_TYPE" val="contentchip"/>
  <p:tag name="KSO_WM_UNIT_DIAGRAM_ISNUMVISUAL" val="0"/>
  <p:tag name="KSO_WM_UNIT_DIAGRAM_ISREFERUNIT" val="0"/>
  <p:tag name="KSO_WM_UNIT_HIGHLIGHT" val="0"/>
  <p:tag name="KSO_WM_UNIT_ID" val="custom20230282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CONTENT_GROUP_TYPE" val="contentchip"/>
  <p:tag name="KSO_WM_UNIT_DIAGRAM_ISNUMVISUAL" val="0"/>
  <p:tag name="KSO_WM_UNIT_DIAGRAM_ISREFERUNIT" val="0"/>
  <p:tag name="KSO_WM_UNIT_HIGHLIGHT" val="0"/>
  <p:tag name="KSO_WM_UNIT_ID" val="custom202302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CONTENT_GROUP_TYPE" val="contentchip"/>
  <p:tag name="KSO_WM_UNIT_DIAGRAM_ISNUMVISUAL" val="0"/>
  <p:tag name="KSO_WM_UNIT_DIAGRAM_ISREFERUNIT" val="0"/>
  <p:tag name="KSO_WM_UNIT_HIGHLIGHT" val="0"/>
  <p:tag name="KSO_WM_UNIT_ID" val="custom20230282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81.xml><?xml version="1.0" encoding="utf-8"?>
<p:tagLst xmlns:p="http://schemas.openxmlformats.org/presentationml/2006/main">
  <p:tag name="KSO_WM_BEAUTIFY_FLAG" val="#wm#"/>
  <p:tag name="KSO_WM_SLIDE_CONTENT_AREA" val="{&quot;left&quot;:&quot;46.65&quot;,&quot;top&quot;:&quot;76.8&quot;,&quot;width&quot;:&quot;513.95&quot;,&quot;height&quot;:&quot;327.7&quot;}"/>
  <p:tag name="KSO_WM_SLIDE_ID" val="custom20230282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82"/>
  <p:tag name="KSO_WM_TEMPLATE_MASTER_TYPE" val="0"/>
  <p:tag name="KSO_WM_TEMPLATE_SUBCATEGORY" val="29"/>
  <p:tag name="KSO_WM_TEMPLATE_THUMBS_INDEX" val="1、9"/>
</p:tagLst>
</file>

<file path=ppt/tags/tag8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3,&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1_1"/>
  <p:tag name="KSO_WM_UNIT_INDEX" val="1_1_1"/>
  <p:tag name="KSO_WM_UNIT_LAYERLEVEL" val="1_1_1"/>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1_2"/>
  <p:tag name="KSO_WM_UNIT_INDEX" val="1_1_2"/>
  <p:tag name="KSO_WM_UNIT_LAYERLEVEL" val="1_1_1"/>
  <p:tag name="KSO_WM_UNIT_PRESET_TEXT" val="01"/>
  <p:tag name="KSO_WM_UNIT_SUBTYPE" val="d"/>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a*1_1_1"/>
  <p:tag name="KSO_WM_UNIT_INDEX" val="1_1_1"/>
  <p:tag name="KSO_WM_UNIT_ISCONTENTSTITLE" val="0"/>
  <p:tag name="KSO_WM_UNIT_ISNUMDGMTITLE" val="0"/>
  <p:tag name="KSO_WM_UNIT_LAYERLEVEL" val="1_1_1"/>
  <p:tag name="KSO_WM_UNIT_NOCLEAR" val="0"/>
  <p:tag name="KSO_WM_UNIT_PRESET_TEXT" val="输入目录文本"/>
  <p:tag name="KSO_WM_UNIT_TYPE" val="l_h_a"/>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3,&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2_1"/>
  <p:tag name="KSO_WM_UNIT_INDEX" val="1_2_1"/>
  <p:tag name="KSO_WM_UNIT_LAYERLEVEL" val="1_1_1"/>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2_2"/>
  <p:tag name="KSO_WM_UNIT_INDEX" val="1_2_2"/>
  <p:tag name="KSO_WM_UNIT_LAYERLEVEL" val="1_1_1"/>
  <p:tag name="KSO_WM_UNIT_PRESET_TEXT" val="02"/>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a*1_2_1"/>
  <p:tag name="KSO_WM_UNIT_INDEX" val="1_2_1"/>
  <p:tag name="KSO_WM_UNIT_ISCONTENTSTITLE" val="0"/>
  <p:tag name="KSO_WM_UNIT_ISNUMDGMTITLE" val="0"/>
  <p:tag name="KSO_WM_UNIT_LAYERLEVEL" val="1_1_1"/>
  <p:tag name="KSO_WM_UNIT_NOCLEAR" val="0"/>
  <p:tag name="KSO_WM_UNIT_PRESET_TEXT" val="输入目录文本"/>
  <p:tag name="KSO_WM_UNIT_TYPE" val="l_h_a"/>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3,&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4_1"/>
  <p:tag name="KSO_WM_UNIT_INDEX" val="1_4_1"/>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4_2"/>
  <p:tag name="KSO_WM_UNIT_INDEX" val="1_4_2"/>
  <p:tag name="KSO_WM_UNIT_LAYERLEVEL" val="1_1_1"/>
  <p:tag name="KSO_WM_UNIT_PRESET_TEXT" val="04"/>
  <p:tag name="KSO_WM_UNIT_SUBTYPE" val="d"/>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a*1_4_1"/>
  <p:tag name="KSO_WM_UNIT_INDEX" val="1_4_1"/>
  <p:tag name="KSO_WM_UNIT_ISCONTENTSTITLE" val="0"/>
  <p:tag name="KSO_WM_UNIT_ISNUMDGMTITLE" val="0"/>
  <p:tag name="KSO_WM_UNIT_LAYERLEVEL" val="1_1_1"/>
  <p:tag name="KSO_WM_UNIT_NOCLEAR" val="0"/>
  <p:tag name="KSO_WM_UNIT_PRESET_TEXT" val="输入目录文本"/>
  <p:tag name="KSO_WM_UNIT_TYPE" val="l_h_a"/>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3,&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5_1"/>
  <p:tag name="KSO_WM_UNIT_INDEX" val="1_5_1"/>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5_2"/>
  <p:tag name="KSO_WM_UNIT_INDEX" val="1_5_2"/>
  <p:tag name="KSO_WM_UNIT_LAYERLEVEL" val="1_1_1"/>
  <p:tag name="KSO_WM_UNIT_PRESET_TEXT" val="05"/>
  <p:tag name="KSO_WM_UNIT_SUBTYPE" val="d"/>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a*1_5_1"/>
  <p:tag name="KSO_WM_UNIT_INDEX" val="1_5_1"/>
  <p:tag name="KSO_WM_UNIT_ISCONTENTSTITLE" val="0"/>
  <p:tag name="KSO_WM_UNIT_ISNUMDGMTITLE" val="0"/>
  <p:tag name="KSO_WM_UNIT_LAYERLEVEL" val="1_1_1"/>
  <p:tag name="KSO_WM_UNIT_NOCLEAR" val="0"/>
  <p:tag name="KSO_WM_UNIT_PRESET_TEXT" val="输入目录文本"/>
  <p:tag name="KSO_WM_UNIT_TYPE" val="l_h_a"/>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3,&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3_1"/>
  <p:tag name="KSO_WM_UNIT_INDEX" val="1_3_1"/>
  <p:tag name="KSO_WM_UNIT_LAYERLEVEL" val="1_1_1"/>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3_2"/>
  <p:tag name="KSO_WM_UNIT_INDEX" val="1_3_2"/>
  <p:tag name="KSO_WM_UNIT_LAYERLEVEL" val="1_1_1"/>
  <p:tag name="KSO_WM_UNIT_PRESET_TEXT" val="03"/>
  <p:tag name="KSO_WM_UNIT_SUBTYPE" val="d"/>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a*1_3_1"/>
  <p:tag name="KSO_WM_UNIT_INDEX" val="1_3_1"/>
  <p:tag name="KSO_WM_UNIT_ISCONTENTSTITLE" val="0"/>
  <p:tag name="KSO_WM_UNIT_ISNUMDGMTITLE" val="0"/>
  <p:tag name="KSO_WM_UNIT_LAYERLEVEL" val="1_1_1"/>
  <p:tag name="KSO_WM_UNIT_NOCLEAR" val="0"/>
  <p:tag name="KSO_WM_UNIT_PRESET_TEXT" val="输入目录文本"/>
  <p:tag name="KSO_WM_UNIT_TYPE" val="l_h_a"/>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3,&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6_1"/>
  <p:tag name="KSO_WM_UNIT_INDEX" val="1_6_1"/>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i*1_6_2"/>
  <p:tag name="KSO_WM_UNIT_INDEX" val="1_6_2"/>
  <p:tag name="KSO_WM_UNIT_LAYERLEVEL" val="1_1_1"/>
  <p:tag name="KSO_WM_UNIT_PRESET_TEXT" val="06"/>
  <p:tag name="KSO_WM_UNIT_SUBTYPE" val="d"/>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4.2499237060547,&quot;width&quot;:723.9500122070312}"/>
  <p:tag name="KSO_WM_TAG_VERSION" val="1.0"/>
  <p:tag name="KSO_WM_TEMPLATE_CATEGORY" val="custom"/>
  <p:tag name="KSO_WM_TEMPLATE_INDEX" val="20230282"/>
  <p:tag name="KSO_WM_UNIT_COMPATIBLE" val="0"/>
  <p:tag name="KSO_WM_UNIT_DIAGRAM_ISNUMVISUAL" val="0"/>
  <p:tag name="KSO_WM_UNIT_DIAGRAM_ISREFERUNIT" val="0"/>
  <p:tag name="KSO_WM_UNIT_HIGHLIGHT" val="0"/>
  <p:tag name="KSO_WM_UNIT_ID" val="custom20230282_6*l_h_a*1_6_1"/>
  <p:tag name="KSO_WM_UNIT_INDEX" val="1_6_1"/>
  <p:tag name="KSO_WM_UNIT_ISCONTENTSTITLE" val="0"/>
  <p:tag name="KSO_WM_UNIT_ISNUMDGMTITLE" val="0"/>
  <p:tag name="KSO_WM_UNIT_LAYERLEVEL" val="1_1_1"/>
  <p:tag name="KSO_WM_UNIT_NOCLEAR" val="0"/>
  <p:tag name="KSO_WM_UNIT_PRESET_TEXT" val="输入目录文本"/>
  <p:tag name="KSO_WM_UNIT_TYPE" val="l_h_a"/>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0282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82"/>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1"/>
  <p:tag name="KSO_WM_UNIT_CONTENT_GROUP_TYPE" val="contentchip"/>
  <p:tag name="KSO_WM_UNIT_DIAGRAM_ISNUMVISUAL" val="0"/>
  <p:tag name="KSO_WM_UNIT_DIAGRAM_ISREFERUNIT" val="0"/>
  <p:tag name="KSO_WM_UNIT_HIGHLIGHT" val="0"/>
  <p:tag name="KSO_WM_UNIT_ID" val="custom20230282_7*e*1"/>
  <p:tag name="KSO_WM_UNIT_INDEX" val="1"/>
  <p:tag name="KSO_WM_UNIT_LAYERLEVEL" val="1"/>
  <p:tag name="KSO_WM_UNIT_NOCLEAR" val="0"/>
  <p:tag name="KSO_WM_UNIT_PRESET_TEXT" val="01"/>
  <p:tag name="KSO_WM_UNIT_TYPE" val="e"/>
  <p:tag name="KSO_WM_UNIT_VALUE" val="6"/>
</p:tagLst>
</file>

<file path=ppt/tags/tag104.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CONTENT_GROUP_TYPE" val="contentchip"/>
  <p:tag name="KSO_WM_UNIT_DIAGRAM_ISNUMVISUAL" val="0"/>
  <p:tag name="KSO_WM_UNIT_DIAGRAM_ISREFERUNIT" val="0"/>
  <p:tag name="KSO_WM_UNIT_HIGHLIGHT" val="0"/>
  <p:tag name="KSO_WM_UNIT_ID" val="custom20230282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5.xml><?xml version="1.0" encoding="utf-8"?>
<p:tagLst xmlns:p="http://schemas.openxmlformats.org/presentationml/2006/main">
  <p:tag name="KSO_WM_BEAUTIFY_FLAG" val="#wm#"/>
  <p:tag name="KSO_WM_SLIDE_CONTENT_AREA" val="{&quot;left&quot;:&quot;437.4&quot;,&quot;top&quot;:&quot;52.95&quot;,&quot;width&quot;:&quot;503&quot;,&quot;height&quot;:&quot;358.9&quot;}"/>
  <p:tag name="KSO_WM_SLIDE_ID" val="custom20230282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2"/>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1"/>
  <p:tag name="KSO_WM_UNIT_CONTENT_GROUP_TYPE" val="contentchip"/>
  <p:tag name="KSO_WM_UNIT_DIAGRAM_ISNUMVISUAL" val="0"/>
  <p:tag name="KSO_WM_UNIT_DIAGRAM_ISREFERUNIT" val="0"/>
  <p:tag name="KSO_WM_UNIT_HIGHLIGHT" val="0"/>
  <p:tag name="KSO_WM_UNIT_ID" val="custom20230282_7*e*1"/>
  <p:tag name="KSO_WM_UNIT_INDEX" val="1"/>
  <p:tag name="KSO_WM_UNIT_LAYERLEVEL" val="1"/>
  <p:tag name="KSO_WM_UNIT_NOCLEAR" val="0"/>
  <p:tag name="KSO_WM_UNIT_PRESET_TEXT" val="02"/>
  <p:tag name="KSO_WM_UNIT_TYPE" val="e"/>
  <p:tag name="KSO_WM_UNIT_VALUE" val="6"/>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CONTENT_GROUP_TYPE" val="contentchip"/>
  <p:tag name="KSO_WM_UNIT_DIAGRAM_ISNUMVISUAL" val="0"/>
  <p:tag name="KSO_WM_UNIT_DIAGRAM_ISREFERUNIT" val="0"/>
  <p:tag name="KSO_WM_UNIT_HIGHLIGHT" val="0"/>
  <p:tag name="KSO_WM_UNIT_ID" val="custom20230282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437.4&quot;,&quot;top&quot;:&quot;52.95&quot;,&quot;width&quot;:&quot;503&quot;,&quot;height&quot;:&quot;358.9&quot;}"/>
  <p:tag name="KSO_WM_SLIDE_ID" val="custom20230282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2"/>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3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6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1"/>
  <p:tag name="KSO_WM_UNIT_CONTENT_GROUP_TYPE" val="contentchip"/>
  <p:tag name="KSO_WM_UNIT_DIAGRAM_ISNUMVISUAL" val="0"/>
  <p:tag name="KSO_WM_UNIT_DIAGRAM_ISREFERUNIT" val="0"/>
  <p:tag name="KSO_WM_UNIT_HIGHLIGHT" val="0"/>
  <p:tag name="KSO_WM_UNIT_ID" val="custom20230282_7*e*1"/>
  <p:tag name="KSO_WM_UNIT_INDEX" val="1"/>
  <p:tag name="KSO_WM_UNIT_LAYERLEVEL" val="1"/>
  <p:tag name="KSO_WM_UNIT_NOCLEAR" val="0"/>
  <p:tag name="KSO_WM_UNIT_PRESET_TEXT" val="03"/>
  <p:tag name="KSO_WM_UNIT_TYPE" val="e"/>
  <p:tag name="KSO_WM_UNIT_VALUE" val="6"/>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CONTENT_GROUP_TYPE" val="contentchip"/>
  <p:tag name="KSO_WM_UNIT_DIAGRAM_ISNUMVISUAL" val="0"/>
  <p:tag name="KSO_WM_UNIT_DIAGRAM_ISREFERUNIT" val="0"/>
  <p:tag name="KSO_WM_UNIT_HIGHLIGHT" val="0"/>
  <p:tag name="KSO_WM_UNIT_ID" val="custom20230282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4.xml><?xml version="1.0" encoding="utf-8"?>
<p:tagLst xmlns:p="http://schemas.openxmlformats.org/presentationml/2006/main">
  <p:tag name="KSO_WM_BEAUTIFY_FLAG" val="#wm#"/>
  <p:tag name="KSO_WM_SLIDE_CONTENT_AREA" val="{&quot;left&quot;:&quot;437.4&quot;,&quot;top&quot;:&quot;52.95&quot;,&quot;width&quot;:&quot;503&quot;,&quot;height&quot;:&quot;358.9&quot;}"/>
  <p:tag name="KSO_WM_SLIDE_ID" val="custom20230282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2"/>
  <p:tag name="KSO_WM_TEMPLATE_MASTER_TYPE" val="0"/>
  <p:tag name="KSO_WM_TEMPLATE_SUBCATEGORY" val="29"/>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1"/>
  <p:tag name="KSO_WM_UNIT_CONTENT_GROUP_TYPE" val="contentchip"/>
  <p:tag name="KSO_WM_UNIT_DIAGRAM_ISNUMVISUAL" val="0"/>
  <p:tag name="KSO_WM_UNIT_DIAGRAM_ISREFERUNIT" val="0"/>
  <p:tag name="KSO_WM_UNIT_HIGHLIGHT" val="0"/>
  <p:tag name="KSO_WM_UNIT_ID" val="custom20230282_7*e*1"/>
  <p:tag name="KSO_WM_UNIT_INDEX" val="1"/>
  <p:tag name="KSO_WM_UNIT_LAYERLEVEL" val="1"/>
  <p:tag name="KSO_WM_UNIT_NOCLEAR" val="0"/>
  <p:tag name="KSO_WM_UNIT_PRESET_TEXT" val="04"/>
  <p:tag name="KSO_WM_UNIT_TYPE" val="e"/>
  <p:tag name="KSO_WM_UNIT_VALUE" val="6"/>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30282"/>
  <p:tag name="KSO_WM_UNIT_COMPATIBLE" val="0"/>
  <p:tag name="KSO_WM_UNIT_CONTENT_GROUP_TYPE" val="contentchip"/>
  <p:tag name="KSO_WM_UNIT_DIAGRAM_ISNUMVISUAL" val="0"/>
  <p:tag name="KSO_WM_UNIT_DIAGRAM_ISREFERUNIT" val="0"/>
  <p:tag name="KSO_WM_UNIT_HIGHLIGHT" val="0"/>
  <p:tag name="KSO_WM_UNIT_ID" val="custom20230282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9.xml><?xml version="1.0" encoding="utf-8"?>
<p:tagLst xmlns:p="http://schemas.openxmlformats.org/presentationml/2006/main">
  <p:tag name="KSO_WM_BEAUTIFY_FLAG" val="#wm#"/>
  <p:tag name="KSO_WM_SLIDE_CONTENT_AREA" val="{&quot;left&quot;:&quot;437.4&quot;,&quot;top&quot;:&quot;52.95&quot;,&quot;width&quot;:&quot;503&quot;,&quot;height&quot;:&quot;358.9&quot;}"/>
  <p:tag name="KSO_WM_SLIDE_ID" val="custom20230282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2"/>
  <p:tag name="KSO_WM_TEMPLATE_MASTER_TYPE" val="0"/>
  <p:tag name="KSO_WM_TEMPLATE_SUBCATEGORY" val="29"/>
</p:tagLst>
</file>

<file path=ppt/tags/tag26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8">
      <a:dk1>
        <a:srgbClr val="000000"/>
      </a:dk1>
      <a:lt1>
        <a:srgbClr val="FFFFFF"/>
      </a:lt1>
      <a:dk2>
        <a:srgbClr val="093495"/>
      </a:dk2>
      <a:lt2>
        <a:srgbClr val="ECF2FE"/>
      </a:lt2>
      <a:accent1>
        <a:srgbClr val="0F60FF"/>
      </a:accent1>
      <a:accent2>
        <a:srgbClr val="3A4EFE"/>
      </a:accent2>
      <a:accent3>
        <a:srgbClr val="653CFC"/>
      </a:accent3>
      <a:accent4>
        <a:srgbClr val="902AFB"/>
      </a:accent4>
      <a:accent5>
        <a:srgbClr val="BB18F9"/>
      </a:accent5>
      <a:accent6>
        <a:srgbClr val="E606F8"/>
      </a:accent6>
      <a:hlink>
        <a:srgbClr val="0563C1"/>
      </a:hlink>
      <a:folHlink>
        <a:srgbClr val="954F72"/>
      </a:folHlink>
    </a:clrScheme>
    <a:fontScheme name="自定义 6">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18</Slides>
  <Notes>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18</vt:i4>
      </vt:variant>
    </vt:vector>
  </HeadingPairs>
  <TitlesOfParts>
    <vt:vector baseType="lpstr" size="28">
      <vt:lpstr>Arial</vt:lpstr>
      <vt:lpstr>Calibri</vt:lpstr>
      <vt:lpstr>MiSans Heavy</vt:lpstr>
      <vt:lpstr>MiSans</vt:lpstr>
      <vt:lpstr>微软雅黑</vt:lpstr>
      <vt:lpstr>Wingdings</vt:lpstr>
      <vt:lpstr>Calibri Light</vt:lpstr>
      <vt:lpstr>宋体</vt:lpstr>
      <vt:lpstr>+中文正文</vt:lpstr>
      <vt:lpstr>Office Theme</vt:lpstr>
      <vt:lpstr>植物的光感应和生长调节</vt:lpstr>
      <vt:lpstr>目录</vt:lpstr>
      <vt:lpstr>添加章节标题</vt:lpstr>
      <vt:lpstr>植物的光感应机制</vt:lpstr>
      <vt:lpstr>PowerPoint Presentation</vt:lpstr>
      <vt:lpstr>植物对光的感知方式</vt:lpstr>
      <vt:lpstr>光合作用与光感应的关系</vt:lpstr>
      <vt:lpstr>不同光谱对植物生长的影响</vt:lpstr>
      <vt:lpstr>光周期对植物生长的调节作用</vt:lpstr>
      <vt:lpstr>植物生长调节的生理机制</vt:lpstr>
      <vt:lpstr>PowerPoint Presentation</vt:lpstr>
      <vt:lpstr>植物激素的作用</vt:lpstr>
      <vt:lpstr>植物激素的合成与代谢</vt:lpstr>
      <vt:lpstr>植物激素的信号转导途径</vt:lpstr>
      <vt:lpstr>植物激素对生长的调节作用</vt:lpstr>
      <vt:lpstr>植物光感应和生长调节的相互关系</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2024-09-24T13:02:48.168</cp:lastPrinted>
  <dcterms:created xsi:type="dcterms:W3CDTF">2024-09-24T05:02:48Z</dcterms:created>
  <dcterms:modified xsi:type="dcterms:W3CDTF">2024-09-24T05:02:50Z</dcterms:modified>
</cp:coreProperties>
</file>