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E4375-EF8B-447A-99F2-6B99FCBEC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1421A-B98B-4FFC-A631-5D0A8C5A2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57F3E-6A5D-4F2A-A833-75BB9ECE2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A6537-115D-43B0-855B-505CEC544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A12C2-EA08-4BD6-943E-8D3146C6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F9F0C-0016-4354-8F21-1DA8EE0B9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3E3AF-7C75-408C-BA6D-8625DFE8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7DA0D-2331-4982-9DB9-B7D25669B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8F31C-2A97-43B6-977A-61014D8C2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78660-75F2-47F9-9CDF-60D360C1E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BC87A-541F-4D0C-B1EC-3FC3A5C17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032411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2023年车管所年底总结报告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对车管所的建议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负责新车的注册登记、旧车的过户转移登记工作，确保车辆信息准确无误。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车辆登记管理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开展交通安全宣传教育活动，提高市民交通安全意识。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办理驾驶证的申领、换证、补证及注销等业务，确保驾驶人员证件合法有效。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对在用车辆进行定期安全技术检验和环保检验，确保车辆安全性能和环保标准达标。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车辆检验与审验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处理各类交通违法行为，包括违章查询、处罚决定、罚款收缴等，维护道路交通安全秩序。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交通违法处理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交通违法处理效率提升20%，有效遏制了交通违法行为的发生。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驾驶证换证业务量大幅提升，换证率达到98%。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完成全年新车注册登记任务，同比增长10%。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车辆检验审验合格率达到95%以上，有效保障了道路交通安全。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交通安全宣传教育覆盖面扩大50%，提高了市民的交通安全意识。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加强业务宣传和培训，提高市民对车管所业务的认知度。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加强车辆检验和审验工作，对存在安全隐患的车辆进行整改或报废处理。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部分交通违法行为高发，给道路交通安全带来挑战。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部分市民对车管所业务不熟悉，导致办理时间过长。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部分车辆存在安全隐患，给道路交通安全带来威胁。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加大执法力度，严查严处各类交通违法行为，同时加强交通安全宣传教育，提高市民的交通安全意识。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对辖区内新购车辆进行及时登记，确保车辆信息准确无误。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车辆登记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车辆变更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违章处理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处理车辆所有权转移、改装、报废等变更手续，确保车辆管理档案实时更新。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对违章车辆进行处罚，督促车主及时缴纳罚款，维护道路交通安全。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为新驾驶员提供驾驶证办理服务，确保其具备合法驾驶资格。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驾驶证办理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对到期驾驶证进行审核，确保驾驶员符合安全驾驶要求。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驾驶证年审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对驾驶员违章行为进行处理，督促其遵守交通规则，提高安全意识。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驾驶员违章处理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第一时间赶赴事故现场，进行勘查和取证，为事故责任认定提供依据。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事故现场勘查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协调事故双方进行协商，化解矛盾，促进和谐。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事故调解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加强交通安全宣传教育，提高驾驶员安全意识，预防交通事故发生。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事故预防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车辆事故处理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车辆年检工作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年检通知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提前通知车主进行车辆年检，确保车辆符合安全技术要求。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年检审核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对年检车辆进行严格审核，确保车辆性能良好、尾气排放达标。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年检档案管理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建立完善的年检档案管理系统，方便对车辆进行跟踪管理。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https://d.book118.com/145003241110011100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2024-09-08T02:17:47.525</cp:lastPrinted>
  <dcterms:created xsi:type="dcterms:W3CDTF">2024-09-07T18:17:47Z</dcterms:created>
  <dcterms:modified xsi:type="dcterms:W3CDTF">2024-09-07T18:17:49Z</dcterms:modified>
</cp:coreProperties>
</file>