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CA5BA-FACE-4445-BC2E-F4731CABC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59C6C-D07C-4713-A86A-3FB43E905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DA5D6-F9FF-4143-855E-FAAFFD745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DC43A-2522-40C6-A06D-543B3DC2E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D47414-F826-441F-986B-48EE29042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B69D0C-3A56-43DA-8BCE-D0FE64B46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45FC1A-42E2-4B48-996E-C8E8559EB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B3330-1BC1-4BED-BA45-76FE5108C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06F4C-5D0D-4494-8B8F-FEB2B2257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147EB-9FD1-420A-AB22-A67B177D8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1F814-1B09-49FF-A57E-0FD1D6BDB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033030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本倾听技巧\n## 1.倾听技巧的重要性及基本概念\n### 1.1倾听技巧在工作与生活中的应用\n### 1.2倾听技巧对沟通的影响\n### 1.3倾听技巧的基本概念与分类\n## 2.倾听技巧的基本步骤与方法\n### 2.1倾听前的准备与心态调整\n### 2.2倾听过程中的重要技巧与方法\n### 2.3倾听后的反馈与总结\n## 3.提高倾听效果的关键因素\n### 3.1良好的倾听习惯与态度\n### 3.2有效地识别与理解信息\n### 3.3适时地提问与回应\n## 4.应对不同场景的倾听技巧\n### 4.1正式场合的倾听技巧\n### 4.2非正式场合的倾听技巧\n### 4.3特殊场景的倾听技巧\n## 5.倾听技巧的实践与提升\n### 5.1通过案例分析学习倾听技巧\n### 5.2模拟练习与角色扮演\n### 5.3持续反思与改进倾听技巧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基本倾听技巧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倾听技巧的重要性及基本概念</a:t>
            </a:r>
            <a:endParaRPr/>
          </a:p>
        </p:txBody>
      </p:sp>
      <p:sp>
        <p:nvSpPr>
          <p:cNvPr id="14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4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倾听技巧在工作与生活中的应用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工作场合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，减少误解和冲突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，促进成员间的沟通与理解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，及时发现和解决问题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生活场合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，理解他人的需求和感受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，通过倾听获取更多的知识和信息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自我成长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，反思自己的行为和想法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提高沟通效果，使信息传递更加准确和顺畅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增强信任感，建立良好的沟通氛围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有助于情绪管理，避免情绪化的沟通和冲突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1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倾听技巧对沟通的影响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基本概念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：全神贯注地理解对方的言语和非言语信息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：运用一定的方法和技巧提高倾听效果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：积极参与，通过提问和反馈加深理解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被动倾听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：被动接受，仅关注对方的表面信息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倾听技巧的基本概念与分类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倾听技巧的基本步骤与方法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3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：选择一个安静、舒适的倾听环境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：调整好自己的心态，保持开放和接纳的态度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：集中注意力，避免分心和干扰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心态调整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：站在对方的角度思考问题，理解对方的感受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非语言沟通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：观察对方的肢体语言和面部表情，获取更多信息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：提前准备一些问题，以便在倾听过程中提问和引导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倾听前的准备与心态调整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主动引导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：通过提问和反馈引导对方进行深入沟通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信息整合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：将对方的信息进行归纳、整理和总结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：保持冷静和理智，避免情绪波动影响倾听效果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：全神贯注地关注对方的言语和非言语信息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：通过言语和非言语方式表达对对方信息的理解和认同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：对对方的观点进行概括和总结，确保理解无误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倾听过程中的重要技巧与方法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：在对方讲完后尽快给予反馈，表示关注和理解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：针对对方的观点和需求给予具体的反馈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：用真诚的态度表达自己的观点和感受，避免虚伪和做作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概括性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：用简洁明了的语言概括对方的观点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：确保总结的内容与对方的意图相符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：在总结中提出自己的看法和建议，促进沟通的深入进行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倾听后的反馈与总结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提高倾听效果的关键因素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良好的倾听习惯与态度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：保持持续的倾听，避免中途打断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：全神贯注地倾听，避免分心和干扰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：在倾听过程中进行反思，提高自己的倾听能力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态度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：保持开放的心态，接纳不同的观点和意见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同理心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：站在对方的角度思考问题，理解对方的感受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：尊重对方的观点和感受，避免贬低和否定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https://d.book118.com/145003303012011112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基本倾听技巧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2024-09-18T03:12:51.421</cp:lastPrinted>
  <dcterms:created xsi:type="dcterms:W3CDTF">2024-09-17T19:12:51Z</dcterms:created>
  <dcterms:modified xsi:type="dcterms:W3CDTF">2024-09-17T19:12:53Z</dcterms:modified>
</cp:coreProperties>
</file>