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E2445D-8447-4892-9F08-E23221542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3A82D-807E-42AB-B2C0-C908E86BF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68CCAE-2BD9-4F99-94B4-029E3CC28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76D6A7-02FD-4147-A1E8-E37A096AE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F713DB-167C-49EF-B5AE-1DA2EC01DA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61D6B4-F9FD-4F17-A20C-8C8BCC90A6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A05A49-6080-4893-B84A-B7FA7F7178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1E5AA-12E5-4D1F-BF14-639E2A00D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208B6F-1844-4E87-BF7A-758DBD5C06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2C789-3D49-44B1-B593-BF30D67AC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9A7252-C6E1-401B-B11F-EBE268E7F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00413004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海军河北省招飞初检预选工作计划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工作背景与目标</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组织架构与职责分工</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招飞初检预选工作流程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时间安排与进度管理</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资源保障与配置优化</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质量监控与风险防范</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工作背景与目标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海军招飞工作重要性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选拔优秀飞行人才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海军招飞工作是选拔具备优秀飞行潜质的青年加入海军航空兵部队的重要途径，对于提高部队整体作战能力具有重要意义。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推动海军航空兵建设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通过招飞选拔，可以不断为海军航空兵部队输送新鲜血液，推动部队建设向更高水平发展。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展示海军形象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招飞工作不仅是选拔人才的过程，也是展示海军形象、吸引有志青年投身国防事业的重要窗口。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组织报名与资格审查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负责组织省内符合条件的青年进行报名，并对报名者进行资格审查，确保参检人员符合招飞基本条件。</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实施初检预选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按照海军招飞工作规定，对通过资格审查的报名者进行初检预选，包括体格检查、心理品质测试等环节，选拔出具备潜力的候选人。</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数据统计与上报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对初检预选结果进行数据统计和汇总，将合格候选人名单及相关材料上报至海军招飞部门。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河北省招飞初检预选任务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提高工作效率和质量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通过合理规划工作流程和资源分配，可以提高工作效率和质量，确保选拔出优秀的飞行人才。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加强组织协调和沟通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工作计划制定过程中需要充分征求各方意见和建议，有助于加强组织协调和沟通，形成工作合力。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确保招飞工作有序进行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制定详细的工作计划，有助于明确各阶段的任务分工和时间节点，确保招飞工作有条不紊地进行。</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工作计划制定目的与意义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组织架构与职责分工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领导小组设置及职责</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领导小组组成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由海军招飞办、河北省教育考试院、相关地市教育局等部门领导组成。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职责</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负责全面领导和组织海军在河北省的招飞初检预选工作，制定工作计划和政策，协调解决重大问题。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由海军招飞办、河北省教育考试院、相关地市教育局等部门业务骨干组成。</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具体负责实施招飞初检预选工作，包括组织报名、资格审查、体检、心理选拔等环节，确保工作顺利进行。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工作小组组成及任务</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任务</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工作小组组成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海军招飞办</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负责提供招飞政策和标准，指导初检预选工作，协调解决相关问题。</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河北省教育考试院</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负责提供考生报名和考试信息，协助组织初检预选工作。</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相关地市教育局</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负责组织和协调本地区考生参加初检预选工作，提供必要的支持和保障。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其他相关部门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根据工作需要，提供必要的协作和配合，确保初检预选工作顺利进行。</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相关部门协作配合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招飞初检预选工作流程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组织符合条件的青年进行网上报名，填写个人信息、上传相关证件照片等。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资格审查</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对报名信息进行核实，确认报名者是否符合招飞基本条件，如年龄、学历、身体条件等。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报名登记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报名登记及资格审查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体格检查项目</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包括身高、体重、视力、听力、血压、心电图等多项检查。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体格检查标准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各项检查指标需符合海军招飞标准，如视力要求裸眼视力不低于5.0，身高要求男性不低于165cm等。</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体格检查项目与标准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采用标准化心理测验量表，评估报名者的智力水平、人格特质、心理健康状况等。</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由专业心理医生或心理咨询师进行面试，评估报名者的心理素质、应变能力、团队协作能力等。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心理测验</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面试评估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心理品质测试方法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主要包括政治立场、思想品德、社会交往、家庭背景等方面的考核。</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政治考核内容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报名者需拥护中国共产党的领导，热爱社会主义祖国，思想品德优良，无违法违纪行为，家庭主要成员政治历史清白。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政治考核要求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政治考核内容及要求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时间安排与进度管理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https://d.book118.com/145004130042011102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2024-09-11T01:32:37.386</cp:lastPrinted>
  <dcterms:created xsi:type="dcterms:W3CDTF">2024-09-10T17:32:37Z</dcterms:created>
  <dcterms:modified xsi:type="dcterms:W3CDTF">2024-09-10T17:32:39Z</dcterms:modified>
</cp:coreProperties>
</file>