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7A1EB-E648-4692-A7FF-A09C3149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BB7A8-8381-449F-8EE4-F93F94B0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9E2FD-C25F-4C0D-8D94-B3351938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7E5F7-CDF0-4AD7-9DF5-B15AE3C1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C9BBE8-9122-4CB8-8BF0-1D32E012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7D4FCF-BE75-441A-8FE7-5C00617A3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7CA250-2F0E-4AC3-ABC3-FD03D728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77B4B-1F49-43BE-81BF-D2F14808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AB976-05F9-4AEA-8562-FA712277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730C4-1ED4-4F90-BA8C-D28F3FC40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DB09B-6079-46D9-8461-23ABBAFB6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10214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财政政策与经济发展研究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财政政策的基本理论与工具
 财政政策与经济增长的关系
 财政政策对收入分配的影响
 财政政策与企业投资的关系
 财政政策与消费者行为的关系
 财政政策的国际比较与借鉴
 中国财政政策的实践与效果
 财政政策未来展望与挑战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财政政策的基本理论与工具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财政政策的基本理论与工具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财政政策的基本定义和角色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1.财政政策是政府通过财政支出和税收手段，影响总需求和经济活动水平的政策。</a:t>
            </a:r>
          </a:p>
          <a:p>
            <a:r>
              <a:t>2.财政政策的目标包括促进经济增长、稳定经济、调节收入分配等。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财政政策的工具和手段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1.财政支出政策：包括公共投资、社会保障支出、政府购买等，可以增加总需求，促进经济增长。</a:t>
            </a:r>
          </a:p>
          <a:p>
            <a:r>
              <a:t>2.税收政策：通过调整税率和税基，影响企业和个人的可支配收入，进而影响总需求。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财政政策的基本理论与工具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1.扩张性财政政策：通过增加政府支出或减少税收，刺激总需求，促进经济增长。</a:t>
            </a:r>
          </a:p>
          <a:p>
            <a:r>
              <a:t>2.紧缩性财政政策：通过减少政府支出或增加税收，抑制总需求，控制通货膨胀。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财政政策的传导机制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1.财政政策通过影响企业和个人的预期和行为，进而影响总需求和经济活动水平。</a:t>
            </a:r>
          </a:p>
          <a:p>
            <a:r>
              <a:t>2.财政政策的传导机制包括利率渠道、资产价格渠道、信心渠道等。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财政政策的基本理论与工具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财政政策的国际比较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1.不同国家和地区的财政政策存在差异，取决于其经济、社会和政策环境。</a:t>
            </a:r>
          </a:p>
          <a:p>
            <a:r>
              <a:t>2.财政政策的国际比较研究可以提供有益的借鉴和启示，帮助制定更加有效的财政政策。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财政政策的挑战与未来发展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1.财政政策面临着一系列的挑战，包括财政可持续性、公平与效率平衡、政策协调等问题。</a:t>
            </a:r>
          </a:p>
          <a:p>
            <a:r>
              <a:t>2.未来财政政策需要更加注重创新、绿色、共享等发展理念，促进经济高质量发展。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财政政策与经济增长的关系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财政政策与经济增长的关系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1.财政政策可以通过增加公共支出或减税来刺激总需求，从而促进经济增长。</a:t>
            </a:r>
          </a:p>
          <a:p>
            <a:r>
              <a:t>2.财政政策的力度和效果取决于经济环境和政策实施方式，需要谨慎权衡。</a:t>
            </a:r>
          </a:p>
          <a:p>
            <a:r>
              <a:t>3.过度依赖财政政策可能会导致财政赤字和债务问题，对经济增长产生负面影响。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财政政策的挤出效应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1.财政政策可能会挤出私人投资，对经济增长产生不利影响。</a:t>
            </a:r>
          </a:p>
          <a:p>
            <a:r>
              <a:t>2.挤出效应的大小取决于市场环境和政策实施方式，需要综合考虑。</a:t>
            </a:r>
          </a:p>
          <a:p>
            <a:r>
              <a:t>3.通过合理的政策设计和实施方式，可以减少挤出效应的影响。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财政政策对经济增长的直接影响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财政政策与经济增长的关系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1.财政政策可以通过自动稳定器作用，平滑经济波动，促进经济增长。</a:t>
            </a:r>
          </a:p>
          <a:p>
            <a:r>
              <a:t>2.自动稳定器主要通过税收和社会保障等制度发挥作用，需要完善相关制度建设。</a:t>
            </a:r>
          </a:p>
          <a:p>
            <a:r>
              <a:t>3.自动稳定器的效果取决于制度设计和经济环境，需要综合考虑。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财政政策与产业结构优化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1.财政政策可以通过支持科技创新和产业升级，促进产业结构优化，推动经济增长。</a:t>
            </a:r>
          </a:p>
          <a:p>
            <a:r>
              <a:t>2.产业结构优化需要财政政策与货币政策等相互配合，形成政策合力。</a:t>
            </a:r>
          </a:p>
          <a:p>
            <a:r>
              <a:t>3.需要建立健全相关政策机制和监管体系，确保政策效果和实施效果。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财政政策的自动稳定器作用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财政政策与经济增长的关系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财政政策与区域经济发展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1.财政政策可以通过支持基础设施建设和区域发展政策，促进区域经济发展，推动整体经济增长。</a:t>
            </a:r>
          </a:p>
          <a:p>
            <a:r>
              <a:t>2.需要根据不同地区的实际情况制定差异化的财政政策，提高政策针对性和效果。</a:t>
            </a:r>
          </a:p>
          <a:p>
            <a:r>
              <a:t>3.需要加强财政政策的评估和监管，确保政策效果和资金使用效益。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1.财政政策可以通过支持环保、节能和可持续发展项目，促进经济可持续发展。</a:t>
            </a:r>
          </a:p>
          <a:p>
            <a:r>
              <a:t>2.可持续发展需要财政政策与环保政策等相互配合，形成政策合力。</a:t>
            </a:r>
          </a:p>
          <a:p>
            <a:r>
              <a:t>3.需要建立健全相关政策机制和监管体系，确保政策效果和实施效果。同时，需要加强公众教育和意识提升，推动可持续发展理念的普及和落实。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财政政策对收入分配的影响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财政政策对收入分配的影响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1.财政政策可以通过税收和政府支出来影响收入分配。</a:t>
            </a:r>
          </a:p>
          <a:p>
            <a:r>
              <a:t>2.不同的财政政策对收入分配的影响程度和方向不同。</a:t>
            </a:r>
          </a:p>
          <a:p>
            <a:r>
              <a:t>3.需要综合考虑各方面因素来制定合适的财政政策。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税收政策对收入分配的影响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1.税收政策可以通过税率和税基来影响收入分配。</a:t>
            </a:r>
          </a:p>
          <a:p>
            <a:r>
              <a:t>2.高税率和广泛的税基可以减少收入差距，但可能影响经济增长和投资。</a:t>
            </a:r>
          </a:p>
          <a:p>
            <a:r>
              <a:t>3.低税率和狭窄的税基可能加剧收入差距，但可能促进经济增长和投资。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财政政策对收入分配的影响概述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财政政策对收入分配的影响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政府支出政策对收入分配的影响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1.政府支出政策可以通过社会保障、教育和公共基础设施等方面的支出来影响收入分配。</a:t>
            </a:r>
          </a:p>
          <a:p>
            <a:r>
              <a:t>2.增加社会保障支出可以提高低收入人群的收入水平，减少收入差距。</a:t>
            </a:r>
          </a:p>
          <a:p>
            <a:r>
              <a:t>3.增加教育和公共基础设施等方面的支出可以促进经济增长和发展，提高整体收入水平。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财政政策的调节作用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1.财政政策可以通过调节税收和政府支出来调节收入分配，促进社会公平和经济发展。</a:t>
            </a:r>
          </a:p>
          <a:p>
            <a:r>
              <a:t>2.财政政策的调节作用需要考虑长期和短期的影响，以及不同人群和地区的差异。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财政政策对收入分配的影响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财政政策对收入分配的实证研究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1.实证研究表明，财政政策对收入分配的影响因国家和地区而异。</a:t>
            </a:r>
          </a:p>
          <a:p>
            <a:r>
              <a:t>2.合理的财政政策可以缩小收入差距，提高社会整体福利水平。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未来展望和政策建议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1.未来需要继续加强财政政策的研究和制定，提高政策的针对性和有效性。</a:t>
            </a:r>
          </a:p>
          <a:p>
            <a:r>
              <a:t>2.政策建议包括完善税收制度，增加政府支出，加强监管和评估等。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财政政策与企业投资的关系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财政政策与经济发展研究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财政政策与企业投资的关系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财政政策对企业投资的影响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1.财政政策的变动会影响企业的投资环境和投资决策。积极的财政政策可以增加公共支出，提高基础设施建设，从而为企业提供更好的投资环境。</a:t>
            </a:r>
          </a:p>
          <a:p>
            <a:r>
              <a:t>2.财政政策的税收优惠、财政补贴等手段，可以直接影响企业的投资收益和成本，从而影响企业的投资决策。</a:t>
            </a:r>
          </a:p>
          <a:p>
            <a:r>
              <a:t>3.财政政策还可以通过影响金融市场和资本市场的稳定性，间接影响企业的投资决策和投资风险。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企业投资对财政政策的反馈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1.企业的投资行为和投资决策会对财政政策的制定和实施产生影响。企业的投资增加会提高税收收入，从而为财政政策的实施提供更多的资金支持。</a:t>
            </a:r>
          </a:p>
          <a:p>
            <a:r>
              <a:t>2.企业的投资方向和产业结构也会对财政政策的制定产生影响。政府可以根据企业的投资方向和产业结构，制定相应的财政政策，促进经济的协调发展。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https://d.book118.com/145010214334011100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财政政策的基本理论与工具</vt:lpstr>
      <vt:lpstr> 财政政策的基本理论与工具</vt:lpstr>
      <vt:lpstr> 财政政策的基本理论与工具</vt:lpstr>
      <vt:lpstr> 财政政策的基本理论与工具</vt:lpstr>
      <vt:lpstr> 财政政策与经济增长的关系</vt:lpstr>
      <vt:lpstr> 财政政策与经济增长的关系</vt:lpstr>
      <vt:lpstr> 财政政策与经济增长的关系</vt:lpstr>
      <vt:lpstr> 财政政策与经济增长的关系</vt:lpstr>
      <vt:lpstr> 财政政策对收入分配的影响</vt:lpstr>
      <vt:lpstr> 财政政策对收入分配的影响</vt:lpstr>
      <vt:lpstr> 财政政策对收入分配的影响</vt:lpstr>
      <vt:lpstr> 财政政策对收入分配的影响</vt:lpstr>
      <vt:lpstr> 财政政策与企业投资的关系</vt:lpstr>
      <vt:lpstr> 财政政策与企业投资的关系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2024-09-09T00:42:06.477</cp:lastPrinted>
  <dcterms:created xsi:type="dcterms:W3CDTF">2024-09-08T16:42:06Z</dcterms:created>
  <dcterms:modified xsi:type="dcterms:W3CDTF">2024-09-08T16:42:08Z</dcterms:modified>
</cp:coreProperties>
</file>