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OQCJM+MS-UIGothic"/>
      <p:regular r:id="rId15"/>
    </p:embeddedFont>
    <p:embeddedFont>
      <p:font typeface="SPOSNL+PBHCBJ+ArialMT"/>
      <p:regular r:id="rId16"/>
    </p:embeddedFont>
    <p:embeddedFont>
      <p:font typeface="JFMOES+WGHJIJ+MicrosoftYaHei-Bold"/>
      <p:regular r:id="rId17"/>
    </p:embeddedFont>
    <p:embeddedFont>
      <p:font typeface="SFEOST+OEQFL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9E00F-5880-4EC3-AB9F-A13A8989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B547A-D31D-47EB-8D85-D7113429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E633-D9AC-4A66-B127-3436F71E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C0C98-AEC3-4903-95BB-A1A65789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8B826-7BB9-4FA9-8830-979E6CA1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1E8DF-A08A-4755-A823-C8AA6BDA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7AF46-A883-4366-B63E-C0752E24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C811C-3CD0-4435-80D8-AE45E4BAF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A8D43-EA9D-4E6A-838F-A84BFC86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FBED-D492-4E25-AC5F-FB1E93CA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179D-F4E8-4F2A-BD36-1F02B543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10312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41345" y="174195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亚</a:t>
            </a:r>
            <a:r>
              <a:rPr sz="5150" spc="23">
                <a:solidFill>
                  <a:srgbClr val="00AF57"/>
                </a:solidFill>
                <a:latin typeface="GOQCJM+MS-UIGothic"/>
                <a:cs typeface="GOQCJM+MS-UIGothic"/>
              </a:rPr>
              <a:t>克力材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00AF57"/>
                </a:solidFill>
                <a:latin typeface="GOQCJM+MS-UIGothic"/>
                <a:cs typeface="GOQCJM+MS-UIGothic"/>
              </a:rPr>
              <a:t>介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绍课</a:t>
            </a:r>
            <a:r>
              <a:rPr sz="5150">
                <a:solidFill>
                  <a:srgbClr val="00AF57"/>
                </a:solidFill>
                <a:latin typeface="GOQCJM+MS-UIGothic"/>
                <a:cs typeface="GOQCJ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OSNL+PBHCBJ+ArialMT"/>
                <a:cs typeface="SPOSNL+PBHCBJ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克力材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质简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24293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OSNL+PBHCBJ+ArialMT"/>
                <a:cs typeface="SPOSNL+PBHCBJ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克力材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的种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和用途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OSNL+PBHCBJ+ArialMT"/>
                <a:cs typeface="SPOSNL+PBHCBJ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克力材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的生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OSNL+PBHCBJ+ArialMT"/>
                <a:cs typeface="SPOSNL+PBHCBJ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克力材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用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域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OSNL+PBHCBJ+ArialMT"/>
                <a:cs typeface="SPOSNL+PBHCBJ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克力材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的未来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GOQCJM+MS-UIGothic"/>
                <a:cs typeface="GOQCJM+MS-UIGothic"/>
              </a:rPr>
              <a:t>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JFMOES+WGHJIJ+MicrosoftYaHei-Bold"/>
                <a:cs typeface="JFMOES+WGHJI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亚</a:t>
            </a:r>
            <a:r>
              <a:rPr sz="5150" spc="23">
                <a:solidFill>
                  <a:srgbClr val="00AF57"/>
                </a:solidFill>
                <a:latin typeface="GOQCJM+MS-UIGothic"/>
                <a:cs typeface="GOQCJM+MS-UIGothic"/>
              </a:rPr>
              <a:t>克力材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质简</a:t>
            </a:r>
            <a:r>
              <a:rPr sz="5150">
                <a:solidFill>
                  <a:srgbClr val="00AF57"/>
                </a:solidFill>
                <a:latin typeface="GOQCJM+MS-UIGothic"/>
                <a:cs typeface="GOQCJM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克力是什么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FMOES+WGHJIJ+MicrosoftYaHei-Bold"/>
                <a:cs typeface="JFMOES+WGHJI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1499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克力是一种透明的塑料材料，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也被称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FEOST+OEQFLT+MicrosoftYaHei"/>
                <a:cs typeface="SFEOST+OEQFLT+MicrosoftYaHei"/>
              </a:rPr>
              <a:t>PMMA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（聚甲基丙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酯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FMOES+WGHJIJ+MicrosoftYaHei-Bold"/>
                <a:cs typeface="JFMOES+WGHJIJ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它具有高度透明、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质轻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且耐冲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的特性，广泛用于各种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域，如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建筑、家具、灯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和展示等。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克力的来源和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2377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克力是由</a:t>
            </a:r>
            <a:r>
              <a:rPr sz="1500">
                <a:solidFill>
                  <a:srgbClr val="FFFFFF"/>
                </a:solidFill>
                <a:latin typeface="SFEOST+OEQFLT+MicrosoftYaHei"/>
                <a:cs typeface="SFEOST+OEQFLT+MicrosoftYaHei"/>
              </a:rPr>
              <a:t>20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SFEOST+OEQFLT+MicrosoftYaHei"/>
                <a:cs typeface="SFEOST+OEQFLT+MicrosoftYaHei"/>
              </a:rPr>
              <a:t>30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年代的英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国科学家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瑟雷夫斯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明的。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最初，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克力主要用于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机和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风挡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玻璃，后来逐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展到其他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随着科技的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克力的制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不断改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，使其具有更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QCJM+MS-UIGothic"/>
                <a:cs typeface="GOQCJM+MS-UIGothic"/>
              </a:rPr>
              <a:t>高的耐用性和更广泛的用途。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克力的特点和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59AE93"/>
                </a:solidFill>
                <a:latin typeface="GOQCJM+MS-UIGothic"/>
                <a:cs typeface="GOQCJM+MS-UIGothic"/>
              </a:rPr>
              <a:t>便易加工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克力相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对较轻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，易于搬运和加工，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切割、弯曲、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热压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等工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作出各种形状和大小的制品。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301857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59AE93"/>
                </a:solidFill>
                <a:latin typeface="GOQCJM+MS-UIGothic"/>
                <a:cs typeface="GOQCJM+MS-UIGothic"/>
              </a:rPr>
              <a:t>透明度高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415" y="2197472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克力具有高透明度，几乎与玻璃一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清澈，可以用于制作各种展示品和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JFMOES+WGHJIJ+MicrosoftYaHei-Bold"/>
                <a:cs typeface="JFMOES+WGHJIJ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1519" y="3127280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GOQCJM+MS-UIGothic"/>
                <a:cs typeface="GOQCJM+MS-UIGothic"/>
              </a:rPr>
              <a:t>耐冲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击</a:t>
            </a:r>
            <a:r>
              <a:rPr sz="2000" spc="23">
                <a:solidFill>
                  <a:srgbClr val="59AE93"/>
                </a:solidFill>
                <a:latin typeface="GOQCJM+MS-UIGothic"/>
                <a:cs typeface="GOQCJM+MS-UIGothic"/>
              </a:rPr>
              <a:t>性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JFMOES+WGHJIJ+MicrosoftYaHei-Bold"/>
                <a:cs typeface="JFMOES+WGHJIJ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1519" y="3484618"/>
            <a:ext cx="35770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克力具有一定的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性和耐冲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性，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不易碎裂，能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承受一定的外力冲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JFMOES+WGHJIJ+MicrosoftYaHei-Bold"/>
                <a:cs typeface="JFMOES+WGHJIJ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3415" y="433314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GOQCJM+MS-UIGothic"/>
                <a:cs typeface="GOQCJM+MS-UIGothic"/>
              </a:rPr>
              <a:t>成本相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对较</a:t>
            </a:r>
            <a:r>
              <a:rPr sz="2000">
                <a:solidFill>
                  <a:srgbClr val="59AE93"/>
                </a:solidFill>
                <a:latin typeface="GOQCJM+MS-UIGothic"/>
                <a:cs typeface="GOQCJM+MS-UIGothic"/>
              </a:rPr>
              <a:t>低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415" y="47749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于玻璃等其他透明材料，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克力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的制造成本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低，价格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较为实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惠。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JFMOES+WGHJIJ+MicrosoftYaHei-Bold"/>
                <a:cs typeface="JFMOES+WGHJIJ+MicrosoftYaHei-Bold"/>
              </a:rPr>
              <a:t>05</a:t>
            </a:r>
            <a:r>
              <a:rPr sz="3450" spc="750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450">
                <a:solidFill>
                  <a:srgbClr val="FFFFFF"/>
                </a:solidFill>
                <a:latin typeface="JFMOES+WGHJIJ+MicrosoftYaHei-Bold"/>
                <a:cs typeface="JFMOES+WGHJIJ+MicrosoftYaHei-Bold"/>
              </a:rPr>
              <a:t>04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382509" y="5128033"/>
            <a:ext cx="21050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59AE93"/>
                </a:solidFill>
                <a:latin typeface="GOQCJM+MS-UIGothic"/>
                <a:cs typeface="GOQCJM+MS-UIGothic"/>
              </a:rPr>
              <a:t>易于染色和涂装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82509" y="5573133"/>
            <a:ext cx="343160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克力可以通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染色、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电镀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行表面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理，增加其美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度和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QCJM+MS-UIGothic"/>
                <a:cs typeface="GOQCJM+MS-UIGothic"/>
              </a:rPr>
              <a:t>功能性。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JFMOES+WGHJIJ+MicrosoftYaHei-Bold"/>
                <a:cs typeface="JFMOES+WGHJI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亚</a:t>
            </a:r>
            <a:r>
              <a:rPr sz="5150" spc="23">
                <a:solidFill>
                  <a:srgbClr val="00AF57"/>
                </a:solidFill>
                <a:latin typeface="GOQCJM+MS-UIGothic"/>
                <a:cs typeface="GOQCJM+MS-UIGothic"/>
              </a:rPr>
              <a:t>克力材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00AF57"/>
                </a:solidFill>
                <a:latin typeface="GOQCJM+MS-UIGothic"/>
                <a:cs typeface="GOQCJM+MS-UIGothic"/>
              </a:rPr>
              <a:t>的种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类</a:t>
            </a:r>
            <a:r>
              <a:rPr sz="5150" spc="25">
                <a:solidFill>
                  <a:srgbClr val="00AF57"/>
                </a:solidFill>
                <a:latin typeface="GOQCJM+MS-UIGothic"/>
                <a:cs typeface="GOQCJM+MS-UIGothic"/>
              </a:rPr>
              <a:t>和用途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通用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用途广泛，性能良好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通用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克力板是一种透明的塑料板材，具有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高的透明度、良好的加工性能和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定的化学性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。它广泛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用于各种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域，如广告展示、照明灯箱、建筑装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高透明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高透明度，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优质视觉</a:t>
            </a:r>
            <a:r>
              <a:rPr sz="1350">
                <a:solidFill>
                  <a:srgbClr val="FFFFFF"/>
                </a:solidFill>
                <a:latin typeface="GOQCJM+MS-UIGothic"/>
                <a:cs typeface="GOQCJM+MS-UIGothic"/>
              </a:rPr>
              <a:t>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31586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高透明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克力板具有极高的透明度，能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呈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出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的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效果。它常用于制作展示架、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列架、橱窗等展示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类产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品，以及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光学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器、医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疗设备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等高精度</a:t>
            </a:r>
            <a:r>
              <a:rPr sz="1350">
                <a:solidFill>
                  <a:srgbClr val="59AE93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59AE93"/>
                </a:solidFill>
                <a:latin typeface="GOQCJM+MS-UIGothic"/>
                <a:cs typeface="GOQCJM+MS-UIGothic"/>
              </a:rPr>
              <a:t>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抗冲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击亚</a:t>
            </a:r>
            <a:r>
              <a:rPr sz="3000">
                <a:solidFill>
                  <a:srgbClr val="59AE93"/>
                </a:solidFill>
                <a:latin typeface="GOQCJM+MS-UIGothic"/>
                <a:cs typeface="GOQCJM+MS-UIGothic"/>
              </a:rPr>
              <a:t>克力板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抗冲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性能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异，耐用性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542897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抗冲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击亚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克力板具有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好的抗冲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性能和耐久性，能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较为恶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境下使用。它适用于制作需要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承受冲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的物品，如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架、托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、周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GOQCJM+MS-UIGothic"/>
                <a:cs typeface="GOQCJM+MS-UIGothic"/>
              </a:rPr>
              <a:t>箱等。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https://d.book118.com/145010312342011111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GOQCJM+MS-UIGothic</vt:lpstr>
      <vt:lpstr>SPOSNL+PBHCBJ+ArialMT</vt:lpstr>
      <vt:lpstr>Times New Roman</vt:lpstr>
      <vt:lpstr>JFMOES+WGHJIJ+MicrosoftYaHei-Bold</vt:lpstr>
      <vt:lpstr>SFEOST+OEQFLT+MicrosoftYaHei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2024-09-18T01:15:43.320</cp:lastPrinted>
  <dcterms:created xsi:type="dcterms:W3CDTF">2024-09-17T17:15:43Z</dcterms:created>
  <dcterms:modified xsi:type="dcterms:W3CDTF">2024-09-17T17:15:44Z</dcterms:modified>
</cp:coreProperties>
</file>