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A0A81-72B7-4DD4-A318-BBDC04DF2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CE6AC-3B65-431D-8A46-3001B4274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21C9D-7DB9-466A-8DBE-9E1063FE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8ACCD-01FE-4B2F-AD29-98400650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3F52FE-5DE8-4246-B763-291FA49A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F664D-8D2C-4B92-9013-D2F80BE0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407E1-78A1-4464-97E4-9440A4D36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44F89-C892-4DBD-B873-3B7E46D42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5CC2E-540A-4A4C-830C-96F08BA56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820CE-85F0-4EAA-A005-840F65C73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22792-32D5-4688-AB0A-3A247B09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12230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34.健康生活嘉年华健康生活展示活动策划方案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活动流程与内容安排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风险评估与应对措施制定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健康生活嘉年华概述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健康生活嘉年华是一个集健康、娱乐、互动为一体的综合性活动。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该活动旨在通过丰富多彩的活动形式，向公众传递健康生活的理念和方法。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健康生活嘉年华通常包括健康讲座、运动体验、健康饮食展示、心理健康咨询等多个板块。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7" r="149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368" b="736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提高公众对健康生活方式的认识和重视程度。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传播健康知识和科学健身方法，促进全民健康素质提升。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倡导积极、乐观的生活态度，缓解社会压力，增进人们的身心健康。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通过活动的参与和体验，让更多人感受到健康生活的乐趣和益处。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71" r="2657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931" r="199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931" r="1993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不同年龄层次的人群，包括儿童、青少年、成年人和老年人。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对健康生活有需求和兴趣的人群，如注重饮食、运动、心理健康等方面的人群。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需要提高身体健康状况或改善生活方式的人群，如肥胖、高血压、糖尿病等慢性病患者。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关注社会公益事业和健康教育的人群，如志愿者、教育工作者等。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主题设定及阐释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健康生活，快乐人生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以健康为核心，通过嘉年华的形式，展示健康生活的多样性和趣味性，让参与者感受到健康带来的快乐。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倡导全面健康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活动不仅关注身体健康，还涵盖心理健康、社交健康等多个方面，展现全面健康的重要性。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健康知识互动游戏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通过有趣的互动游戏，向参与者传递健康知识，增加活动的趣味性和互动性。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健康达人分享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邀请健康生活方式的践行者，分享他们的经验和故事，激励更多人追求健康生活。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健康生活体验区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设置多个健康生活体验区，如健身区、营养餐区、心理健康咨询区等，让参与者亲身体验健康生活的各个方面。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“健康生活，从嘉年华开始！”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“来嘉年华，发现健康的快乐！”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“追求全面健康，享受美好人生！”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活动流程与内容安排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活动时间、地点及规模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市体育馆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预计参与人数达到XXXX人以上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XXXX年XX月XX日，上午XX点至下午XX点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开幕式流程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主持人开场 -&gt; 嘉宾入场 -&gt; 升国旗、奏国歌 -&gt; 领导致辞 -&gt; 嘉宾致辞 -&gt; 开幕式结束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邀请市领导、健康专家、企业代表等社会各界人士参加开幕式，共同见证健康生活嘉年华的盛大开幕。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开幕式及嘉宾致辞环节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2" r="23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邀请医学专家、营养师、健身教练等健康领域专业人士，围绕健康饮食、科学健身、心理健康等主题，开展系列讲座，传授健康知识和技能。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通过现场问答、观众互动等形式，加深听众对健康知识的理解和记忆，同时设置趣味互动游戏，增加活动的趣味性和参与度。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健康知识讲座与互动环节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设置健康饮食体验区、科学健身体验区、心理健康体验区等多个区域，让参与者亲身体验健康生活方式带来的身心愉悦。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体验区内容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提供健康餐品试吃、健身器材试用、心理咨询服务等项目，让参与者全面了解健康生活方式的多样性和实用性。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体验项目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健康生活方式体验区设置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主持人开场 -&gt; 领导致辞 -&gt; 活动总结回顾 -&gt; 表彰优秀参与者 -&gt; 闭幕式结束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闭幕式流程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对本次健康生活嘉年华活动进行总结回顾，梳理活动成果和不足之处，为今后的活动提供经验和借鉴。同时表彰在活动中表现优秀的参与者和团队，激励更多人关注健康、追求健康。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闭幕式及总结回顾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https://d.book118.com/145012230133011122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2024-09-25T20:30:42.372</cp:lastPrinted>
  <dcterms:created xsi:type="dcterms:W3CDTF">2024-09-25T12:30:42Z</dcterms:created>
  <dcterms:modified xsi:type="dcterms:W3CDTF">2024-09-25T12:30:44Z</dcterms:modified>
</cp:coreProperties>
</file>