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1012BC-E497-4C89-A9A3-02F576E1F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EE286F-1B46-4CCB-9A56-828C45FD2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AB690D-6040-4F8B-BF98-D7E8596C57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E91D9B-F63D-48A3-BD0D-D55D1D1EC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09FDA9-14B7-4B07-A29C-2EB105662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30D9AF-8BBA-4C30-B6B1-C0843E282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2FE34E-6839-429E-A8F3-C05DF3484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9E0BCD-B8F2-470B-89FD-03D18740E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D7D58A-37C5-4529-A2AF-5ACB6F93A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0A6C44-3E43-40D0-8C68-3F4A2D593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22B7C4-00AF-43A3-BAF4-F186BE81C4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012244331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采购年度总结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采购工作概况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成本与预算控制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质量与风险管理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采购绩效评估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未来展望与改进建议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回顾过去一年的采购工作，总结经验教训，为未来的采购工作提供参考和指导。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随着公司业务的快速发展，采购工作面临越来越多的挑战和机遇。为了更好地满足公司业务需求，提高采购效率和降低成本，需要进行年度采购总结。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496" r="2749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本总结涵盖的时间段为XXXX年XX月XX日至XXXX年XX月XX日。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本总结涉及的采购活动包括原材料、设备、办公用品等各类物资的采购，以及相关的供应商管理、合同签订和履行等方面的工作。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总结范围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内容范围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采购工作概况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采购总量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采购总量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本年度共完成采购订单XX份，总采购量达到XX吨，同比增长XX%。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采购物品分类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采购物品主要涉及原材料、零部件、办公用品等，其中原材料采购量占比最大，达到XX%。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采购预算执行情况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本年度采购预算执行率为XX%，略高于去年同期的XX%。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本年度共合作供应商XX家，其中长期合作供应商XX家，新开发供应商XX家。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供应商数量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供应商质量评估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供应商关系维护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对所有合作供应商进行了质量评估，其中优秀供应商XX家，良好供应商XX家，一般供应商XX家。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加强与供应商的沟通与合作，定期组织供应商会议，及时解决合作中的问题，提高供应商满意度。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供应商管理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采购流程优化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简化了采购流程，提高了采购效率，缩短了采购周期。同时加强了采购过程中的风险控制。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集中采购与分散采购结合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根据物品特性和市场需求，灵活运用集中采购和分散采购方式，以降低采购成本和提高采购效率。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采购策略调整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根据市场变化和公司需求，调整了采购策略，加强了对关键物料和战略物料的采购。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采购策略和流程优化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成本与预算控制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对采购过程中产生的直接费用，如材料费、运输费、人工费等进行详细分析，以了解采购成本构成。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直接成本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考虑采购过程中的间接费用，如管理费用、税费等，确保全面分析采购总成本。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间接成本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对比实际采购成本与预算成本的差异，分析原因，为后续采购成本控制提供依据。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成本差异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采购成本分析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统计全年预算执行情况，计算各项费用预算完成率，评估预算执行的总体情况。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预算完成率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对预算执行过程中出现的偏差进行深入分析，找出偏差产生的原因，为改进预算控制提供依据。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预算偏差分析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根据实际情况对预算进行调整，确保预算的合理性和可行性。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预算调整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预算执行情况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供应商管理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集中采购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长期合作协议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采购流程优化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成本控制措施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优化供应商选择和管理，降低采购成本。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通过集中采购提高采购规模，争取更优惠的价格和更好的谈判地位。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与供应商建立长期合作关系，通过签订长期合同来稳定价格和供应。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简化采购流程，降低采购过程中的浪费和不必要的成本。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https://d.book118.com/145012244331011100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2024-09-08T23:22:25.871</cp:lastPrinted>
  <dcterms:created xsi:type="dcterms:W3CDTF">2024-09-08T15:22:25Z</dcterms:created>
  <dcterms:modified xsi:type="dcterms:W3CDTF">2024-09-08T15:22:28Z</dcterms:modified>
</cp:coreProperties>
</file>