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C077B9-E546-4845-820F-0AADDFB1C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1F8FE4-6E0B-4512-B3BF-E7BF5CE0C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BFFEE3-EA44-4057-8D88-17C595B34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EAC96A-6805-4205-B3D0-DC16AC6D8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926FEF-1A75-4800-99C2-D02DE09F0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A19E0A-0047-4633-ADA6-98A07F580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913438-E03A-44BB-BCC0-E72E49B98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810F5D-9801-4EA1-B9F2-252C82E53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D3CA5D-5D2C-48FE-873A-F2756FCEE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D6132C-8E79-4A0F-AC12-AD5AC78C5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9647DB-BCB2-41AD-B1A5-1AE8EF24B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01413331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公共场所五小行业卫生与安全\n## 1.公共场所五小行业的定义与范围\n### 1.1五小行业的具体分类与涵盖领域\n### 1.2公共场所五小行业的特点与重要性\n### 1.3五小行业在社会经济中的贡献与作用\n## 2.公共场所五小行业的卫生现状与问题\n### 2.1五小行业卫生状况的调研与分析\n### 2.2五小行业卫生问题产生的原因及影响\n### 2.3五小行业卫生问题的解决方案与措施\n## 3.公共场所五小行业的安全管理现状与问题\n### 3.1五小行业安全管理的现状与挑战\n### 3.2五小行业安全管理问题的原因及影响\n### 3.3五小行业安全管理的解决方案与措施\n## 4.公共场所五小行业的卫生与安全管理法律法规\n### 4.1五小行业卫生与安全管理法律法规的发展历程\n### 4.2五小行业卫生与安全管理法律法规的主要内容与要求\n### 4.3五小行业卫生与安全管理法律法规的执行与监管\n## 5.公共场所五小行业的卫生与安全管理实践案例\n### 5.1五小行业卫生与安全管理成功的实践案例\n### 5.2五小行业卫生与安全管理存在的问题及教训\n### 5.3五小行业卫生与安全管理未来的发展趋势与建议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500"/>
              <a:t>公共场所五小行业卫生与安全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公共场所五小行业的定义与范围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6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五小行业具体包括以下五个领域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餐饮业：包括餐厅、快餐店、小吃店等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住宿业：包括酒店、旅馆、民宿等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沐浴业：包括洗浴中心、足浴店、按摩店等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理发业：包括理发店、美发店、美甲店等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娱乐业：包括KTV、电影院、网吧等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五小行业覆盖了人们日常生活的基本需求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餐饮业满足人们的饮食需求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住宿业满足人们的住宿需求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沐浴业满足人们的清洁需求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理发业满足人们的形象需求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娱乐业满足人们的娱乐需求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五小行业在公共场所中的分布广泛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商业街区：餐饮、住宿、娱乐等行业集中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居民区：理发、洗浴等行业提供便利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交通枢纽：餐饮业、住宿业等为过往旅客提供服务</a:t>
            </a:r>
            <a:endParaRPr/>
          </a:p>
        </p:txBody>
      </p:sp>
      <p:sp>
        <p:nvSpPr>
          <p:cNvPr id="1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五小行业的具体分类与涵盖领域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公共场所五小行业的特点与重要性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五小行业具有以下特点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规模较小，投资成本低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数量众多，竞争激烈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服务对象广泛，市场需求稳定</a:t>
                </a:r>
                <a:endParaRPr/>
              </a:p>
            </p:txBody>
          </p:sp>
          <p:pic>
            <p:nvPicPr>
              <p:cNvPr id="17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五小行业在社会经济中的重要性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带动就业，促进社会经济发展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满足人们日常生活需求，提高生活品质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促进旅游业发展，吸引游客</a:t>
                </a:r>
                <a:endParaRPr/>
              </a:p>
            </p:txBody>
          </p:sp>
          <p:pic>
            <p:nvPicPr>
              <p:cNvPr id="18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五小行业对经济发展的贡献</a:t>
                </a:r>
                <a:endParaRPr/>
              </a:p>
            </p:txBody>
          </p:sp>
          <p:sp>
            <p:nvSpPr>
              <p:cNvPr id="18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创造就业机会，吸纳劳动力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带动相关产业发展，促进产业链完善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增加税收收入，提高政府财政收入</a:t>
                </a:r>
                <a:endParaRPr/>
              </a:p>
            </p:txBody>
          </p:sp>
          <p:sp>
            <p:nvSpPr>
              <p:cNvPr id="18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五小行业对社会的作用</a:t>
                </a:r>
                <a:endParaRPr/>
              </a:p>
            </p:txBody>
          </p:sp>
          <p:sp>
            <p:nvSpPr>
              <p:cNvPr id="19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满足人们日常生活需求，提高生活品质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促进文化交流，丰富人们的精神生活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提供公共服务，提高城市形象</a:t>
                </a:r>
                <a:endParaRPr/>
              </a:p>
            </p:txBody>
          </p:sp>
          <p:sp>
            <p:nvSpPr>
              <p:cNvPr id="19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五小行业在社会经济中的贡献与作用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0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公共场所五小行业的卫生现状与问题</a:t>
            </a:r>
            <a:endParaRPr/>
          </a:p>
        </p:txBody>
      </p:sp>
      <p:sp>
        <p:nvSpPr>
          <p:cNvPr id="201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3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04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05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实地调查：对五小行业进行现场检查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问卷调查：向消费者和行业从业人员收集意见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数据分析：整理分析调研数据，找出问题所在</a:t>
                </a:r>
                <a:endParaRPr/>
              </a:p>
            </p:txBody>
          </p:sp>
          <p:sp>
            <p:nvSpPr>
              <p:cNvPr id="206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五小行业卫生状况的调研方法</a:t>
                </a:r>
                <a:endParaRPr/>
              </a:p>
            </p:txBody>
          </p:sp>
          <p:sp>
            <p:nvSpPr>
              <p:cNvPr id="207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09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10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餐饮业：部分餐厅存在卫生隐患，如餐具清洗不彻底、食品原料过期等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住宿业：部分旅馆卫生条件不佳，如床上用品清洁不到位、卫生间不干净等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沐浴业：部分洗浴中心、足浴店卫生状况差，如公共用品消毒不到位等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理发业：部分理发店卫生条件一般，如理发工具清洁不彻底、用品消毒不足等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娱乐业：部分KTV、电影院等空气质量差，如室内吸烟、音响设施噪音过大等</a:t>
                </a:r>
                <a:endParaRPr/>
              </a:p>
            </p:txBody>
          </p:sp>
          <p:sp>
            <p:nvSpPr>
              <p:cNvPr id="211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五小行业卫生状况的分析结果</a:t>
                </a:r>
                <a:endParaRPr/>
              </a:p>
            </p:txBody>
          </p:sp>
          <p:sp>
            <p:nvSpPr>
              <p:cNvPr id="212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五小行业卫生状况的调研与分析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五小行业卫生问题产生的原因及影响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五小行业卫生问题产生的原因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经营者卫生意识淡薄，忽视卫生管理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行业竞争激烈，降低成本导致卫生条件恶化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监管力度不足，部分行业存在监管盲区</a:t>
                </a:r>
                <a:endParaRPr/>
              </a:p>
            </p:txBody>
          </p:sp>
          <p:pic>
            <p:nvPicPr>
              <p:cNvPr id="2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五小行业卫生问题对社会的影响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影响消费者健康，导致食物中毒、皮肤病等健康问题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影响行业声誉，降低消费者信心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影响城市形象，影响旅游业发展</a:t>
                </a:r>
                <a:endParaRPr/>
              </a:p>
            </p:txBody>
          </p:sp>
          <p:pic>
            <p:nvPicPr>
              <p:cNvPr id="2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3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31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加强五小行业经营者的卫生培训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提高经营者的卫生意识，使其重视卫生管理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定期开展卫生知识培训，提高经营者卫生管理水平</a:t>
                </a:r>
                <a:endParaRPr/>
              </a:p>
            </p:txBody>
          </p:sp>
          <p:sp>
            <p:nvSpPr>
              <p:cNvPr id="234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5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3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加大监管力度，确保行业卫生标准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建立健全监管机制，提高监管效率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对违规企业进行处罚，形成震慑力</a:t>
                </a:r>
                <a:endParaRPr/>
              </a:p>
            </p:txBody>
          </p:sp>
          <p:sp>
            <p:nvSpPr>
              <p:cNvPr id="238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9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推广先进的卫生管理技术和设备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引导企业采用先进的卫生管理技术和设备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提高行业卫生水平，保障消费者健康</a:t>
                </a:r>
                <a:endParaRPr/>
              </a:p>
            </p:txBody>
          </p:sp>
          <p:sp>
            <p:nvSpPr>
              <p:cNvPr id="242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五小行业卫生问题的解决方案与措施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公共场所五小行业的安全管理现状与问题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五小行业安全管理的现状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部分行业安全意识较强，安全管理措施到位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部分行业安全意识薄弱，存在安全隐患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五小行业安全管理面临的挑战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行业规模小，安全管理投入不足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从业人员素质参差不齐，安全管理难度大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监管力度不足，部分行业存在监管盲区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五小行业安全管理的现状与挑战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https://d.book118.com/145014133312011111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公共场所五小行业卫生与安全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2024-09-17T18:28:38.963</cp:lastPrinted>
  <dcterms:created xsi:type="dcterms:W3CDTF">2024-09-17T10:28:38Z</dcterms:created>
  <dcterms:modified xsi:type="dcterms:W3CDTF">2024-09-17T10:28:40Z</dcterms:modified>
</cp:coreProperties>
</file>