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E1B7E-9593-425B-8036-2600E009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33ABB-DF62-4982-B0A6-7C9EE868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0A1E2-ABFC-4AF8-82B4-B2213FC81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0CB0E-D034-4803-A9B8-FB1630185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1973FC-1E5F-4012-AC16-D5C29D65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FB5998-C789-4E72-9AB7-33CC2B26D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CB930-4EC2-4779-9B83-791A0E49F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98E56-D030-4E03-A116-869FCF17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B7BC5-108E-4A64-99AC-8C6A5AEF2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FEEDD-A8C6-40D8-B8E3-238A90CD5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9B5B3-FD6F-4FB3-BA40-DBE6A8601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20122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管理体系审核的品质管理和顾客满意度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品质管理体系审核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顾客满意度审核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品质管理与顾客满意度的关系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审核发现与改进建议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提高产品和服务质量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通过管理体系审核，确保企业遵循国际标准和行业最佳实践，从而提高产品和服务的质量水平。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增强顾客满意度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关注顾客需求和反馈，持续改进产品和服务，提升顾客满意度和忠诚度。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优化内部管理流程，提高效率，降低成本，从而增强企业竞争力和盈利能力。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管理体系文件审查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评估企业的质量手册、程序文件、作业指导书等管理体系文件的合规性和有效性。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深入企业生产和服务现场，观察实际操作流程，与员工交流，了解管理体系的实际运行情况。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顾客满意度调查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通过问卷调查、访谈等方式收集顾客对企业产品和服务的评价和意见，评估顾客满意度水平。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品质管理体系审核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3" b="37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组织应明确其品质政策，包括对产品或服务质量的承诺、持续改进的决心以及满足法律法规和顾客要求的重要性。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基于品质政策，组织应设定可测量、可实现的品质目标，以评估和改进其产品或服务的品质。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品质管理政策与目标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设定品质目标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明确品质政策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作业指导书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对于复杂或关键的过程，组织应编制作业指导书，以确保员工能够正确、一致地执行这些过程。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品质手册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组织应编制和保持品质手册，描述其品质管理体系的范围、过程、程序和实践。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组织应建立必要的程序文件，以规定如何实施和控制其品质管理体系中的关键过程。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品质管理体系文件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组织应确保提供必要的资源，包括人员、设施、设备、资金和信息，以支持其品质管理体系的实施和运行。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组织应收集和分析有关其品质管理体系的数据，以评估体系的适宜性、充分性和有效性，并寻求持续改进的机会。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组织应对其品质管理体系中的关键过程进行监控，以确保这些过程得到有效控制和持续改进。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组织应建立和实施不合格品控制程序，以防止不合格品的非预期使用或交付，并采取措施消除不合格的原因。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不合格品控制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顾客满意度审核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确定顾客需求和期望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通过市场调研、顾客访谈等方式，了解顾客的需求和期望，为后续的产品设计和服务提供提供依据。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分析顾客需求和期望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对收集到的顾客需求和期望进行整理和分析，识别出关键需求和期望，以及潜在的改进机会。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将顾客需求和期望转化为具体要求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将识别出的顾客需求和期望转化为可衡量的具体要求，为后续的产品设计和服务提供明确的指导。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顾客需求和期望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根据顾客需求和期望，设计合理的调查方案，包括调查目的、调查对象、调查内容、调查方式等。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按照调查方案，采用问卷调查、电话访谈、网络调查等方式收集顾客满意度数据。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分析调查结果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对收集到的数据进行整理和分析，识别出顾客满意度的关键因素和改进机会。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https://d.book118.com/145020122120011100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2024-09-08T03:59:53.425</cp:lastPrinted>
  <dcterms:created xsi:type="dcterms:W3CDTF">2024-09-07T19:59:53Z</dcterms:created>
  <dcterms:modified xsi:type="dcterms:W3CDTF">2024-09-07T19:59:55Z</dcterms:modified>
</cp:coreProperties>
</file>