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06298C-552E-4F83-BF6B-E48822B60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6CC6AB-B6D6-4664-A377-0F3B58DED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269C0F-3F9E-4D32-95B7-0DD711074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419266-A630-4D20-A1C6-1DCF61804E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7C5C5F-1354-4212-9698-51DC280AFA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B8F28F-688A-4E3B-B6D4-5E51D79359A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864917-CD17-4DAA-85A9-3461AA27CE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AEC2FE-0F5D-4204-B877-E59CDF2A7A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385F00-5347-4792-96B7-F57CD43C6A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94F6A-E299-4B40-85A8-3102B8625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C8BD49-1BC3-4B9D-A32A-3E41D66932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02211314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节后返岗工作安全培训</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节后返岗工作安全概述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节后返岗工作安全操作规程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个人防护用品的选用和佩戴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应急处理和救援措施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042" r="1042"/>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提高员工安全意识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节后返岗，员工可能存在安全意识淡漠的情况，通过培训提高员工对安全问题的重视程度。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防范安全事故</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节后是安全事故易发期，通过培训使员工掌握安全操作规程，减少事故发生的可能性。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保障企业正常运营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安全是企业正常运营的基础，通过培训确保员工在工作中遵守安全规定，保障企业生产经营的顺利进行。</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安全规章制度学习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安全操作规程培训</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应急预案演练</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安全知识竞赛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培训内容和安排</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组织员工学习企业的安全规章制度，明确各自的安全职责和要求。</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组织员工进行应急预案的演练，提高员工在紧急情况下的应急处置能力。</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针对不同岗位和工种，进行安全操作规程的培训，使员工熟练掌握本岗位的安全操作技能。</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通过安全知识竞赛的形式，激发员工学习安全知识的兴趣，提高员工的安全意识。</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节后返岗工作安全概述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节后返岗工作安全培训的首要目的是确保员工在返回工作岗位后能够了解并遵守相关安全规定，从而保障自身的人身安全。</a:t>
            </a:r>
          </a:p>
        </p:txBody>
      </p:sp>
      <p:pic>
        <p:nvPicPr>
          <p:cNvPr id="6" name="Picture 6"/>
          <p:cNvPicPr>
            <a:picLocks noChangeAspect="1"/>
          </p:cNvPicPr>
          <p:nvPr/>
        </p:nvPicPr>
        <p:blipFill>
          <a:blip r:embed="rId2"/>
          <a:srcRect t="3333" b="333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保障员工人身安全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通过节后返岗工作安全培训，企业能够确保员工具备必要的安全意识和技能，减少安全事故的发生，从而维护企业的正常运营。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维护企业正常运营</a:t>
            </a:r>
          </a:p>
        </p:txBody>
      </p:sp>
      <p:pic>
        <p:nvPicPr>
          <p:cNvPr id="10" name="Picture 10"/>
          <p:cNvPicPr>
            <a:picLocks noChangeAspect="1"/>
          </p:cNvPicPr>
          <p:nvPr/>
        </p:nvPicPr>
        <p:blipFill>
          <a:blip r:embed="rId3"/>
          <a:srcRect l="14625" r="14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083" r="190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培训不仅有助于员工了解安全规定，还能提升员工对潜在安全风险的认识和应对能力。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提升员工安全意识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节后返岗工作安全的重要性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节后返岗途中，部分员工可能选择自驾或乘坐长途汽车，疲劳驾驶是一个潜在的安全风险。</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疲劳驾驶</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设备设施未检查</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安全意识降低</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环境变化带来的风险</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节后重新开工前，若未对设备设施进行全面检查和维护，可能存在安全隐患。</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节后员工可能出现安全意识降低的情况，如忽视安全规程、违规操作等。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如节后工作环境的变化（如天气、温度等）可能带来新的安全风险。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节后返岗工作安全的风险点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2165" r="2216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员工在返岗后应严格遵守企业的各项安全规程，确保自身和他人的安全。</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严格遵守安全规程</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企业应通过多种方式强化员工的安全意识，如开展安全宣传教育、组织安全知识竞赛等。</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强化安全意识</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企业应定期对设备设施进行检查和维护，确保其处于良好的运行状态。</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定期检查设备设施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员工在发现安全隐患时应及时向企业报告，企业应迅速采取措施予以处理。</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及时报告和处理安全隐患</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节后返岗工作安全的原则和要求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节后返岗工作安全操作规程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检查设备设施是否正常运行，如有问题及时报修</a:t>
            </a:r>
          </a:p>
        </p:txBody>
      </p:sp>
      <p:pic>
        <p:nvPicPr>
          <p:cNvPr id="5" name="Picture 5"/>
          <p:cNvPicPr>
            <a:picLocks noChangeAspect="1"/>
          </p:cNvPicPr>
          <p:nvPr/>
        </p:nvPicPr>
        <p:blipFill>
          <a:blip r:embed="rId4"/>
          <a:srcRect l="19875" r="19875"/>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对设备设施进行定期维护和保养，确保设备处于良好状态</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对于重要设备设施，要进行特别的检查和维护，确保其安全可靠</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设备设施安全检查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750" b="7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500" r="12500"/>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对工作场所进行全面的危险源辨识，识别潜在的危险因素</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对识别出的危险源进行风险评估，确定其可能带来的危害和后果</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根据风险评估结果，制定相应的防范措施和应急预案</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危险源辨识和风险评估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https://d.book118.com/145022113143011112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2024-09-18T21:42:29.090</cp:lastPrinted>
  <dcterms:created xsi:type="dcterms:W3CDTF">2024-09-18T13:42:29Z</dcterms:created>
  <dcterms:modified xsi:type="dcterms:W3CDTF">2024-09-18T13:42:31Z</dcterms:modified>
</cp:coreProperties>
</file>