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30892EC-E672-4EAF-A292-73FF7296CE3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8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1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2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4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5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8C42B-6148-4A64-A3BC-81D1215A2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C2D84-190D-4BC9-BEFC-2726D772A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60718-9385-45B4-905E-7A5D69D9B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72319E-C64F-4251-8166-D8C20D759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F4A1B-C501-4BC5-9A0E-1400CD1EE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FF5419-5396-4900-8A98-A62976F62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6B1E0-AAEA-4061-9A11-A77B82415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58D973-0E26-4CB0-8E26-7DDC3F0AC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2539D1-F111-48B0-8FB6-23DC4F14A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55440-EE15-4EEB-99F4-81E925C4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91095-ED98-423B-B1A6-9F7D06131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82EE439-833E-48E3-9D61-DE35185EEFF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2E11356-4080-43B1-9AD6-9F8D87EE66C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5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50223032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季度工作回顾总结经验积累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季度工作回顾总结经验积累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工作计划调整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成长与学习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团队管理与激励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品牌建设与市场拓展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7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结语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季度工作回顾总结经验积累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季度工作回顾是对过去三个月工作的梳理和总结，其重要性在于帮助团队对工作情况有清晰的认识，总结经验教训，为未来工作提供指导。本次回顾将重点关注工作目标的完成情况、工作成果的总结和对经验教训的归纳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3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回顾工作目标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季度初制定的工作目标是工作的驱动力和指引，其完成情况直接反映团队的执行力和效率。在本次回顾中，将详细分析每个目标的完成情况，找出成功的原因并思考未达标的因素，为下一季度的目标设定提供经验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工作成果总结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详细梳理季度内取得的各项工作成果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工作成果分析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突出季度内取得的重要成果和亮点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重要成果突出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指出不足之处，并提出改进方向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不足反思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经验总结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工作中积累的经验经常是宝贵的财富，本次回顾将总结团队在本季度工作中获得的成功经验和失败教训。通过分享、总结和提炼，可以帮助团队更快地成长，更好地应对各种挑战。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02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工作计划调整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分析前期工作计划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在这一页中，我们将回顾前期制定的工作计划，分析计划执行情况，并发现问题和不足之处。通过对工作计划的分析，我们可以更好地了解问题的根源，为进一步的工作调整提供参考。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调整工作重点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调整工作重点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根据回顾总结结果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制定新的工作计划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确定下阶段工作目标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确定具体执行计划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制定新的工作计划和时间表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推动工作质量提升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制定质量控制标准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建立反馈机制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制定具体措施和控制措施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明确工作职责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建立工作汇报机制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优化工作流程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优化工作流程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优化现有流程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降低工作复杂度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提高团队合作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提高团队凝聚力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加强团队协作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建立有效沟通机制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制定改进团队合作的措施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识别团队合作的瓶颈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分析团队协作中存在的问题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6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总结与反思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通过对工作计划的调整和团队合作的提升，我们不仅提高了团队的效率和凝聚力，也增强了工作质量和绩效。这些经验的积累将为未来的工作提供宝贵的参考，帮助我们更好地应对挑战和机遇。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9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成长与学习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学习成长计划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制定个人学习成长计划是提升个人素质的重要途径。通过确立学习目标和计划，可以持续学习，不断提升自己的能力和知识水平。持续学习是个人成长的保障，也是实现职业发展的必经之路。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反思与自省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发现不足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反思过去工作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持续进步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总结经验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自我调整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增强数据分析能力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学习数据分析工具和方法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能够熟练处理数据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探索前沿知识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跟进行业动态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保持学习与探索的热情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提升专业能力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发展专业技能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不断学习新知识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掌握行业技能要领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拓展人际关系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多交流多沟通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建立人际关系网络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有效沟通是关键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提升沟通协调能力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搭建人脉平台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拓展人脉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总结与展望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成长与学习是一个持续的过程，只有不断地学习、反思、提升才能实现自身的价值。希望通过这次季度工作回顾，能够加深对成长与学习的认识，为未来的发展打下坚实的基础。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6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团队管理与激励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团队建设是提升团队凝聚力的重要途径，制定明确的团队目标可以推动团队发展，而培养团队成员的专业技能和团队精神则是团队长期发展的关键。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https://d.book118.com/145022303203011121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22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季度工作回顾总结经验积累</vt:lpstr>
      <vt:lpstr>目录</vt:lpstr>
      <vt:lpstr>第1章 季度工作回顾总结经验积累</vt:lpstr>
      <vt:lpstr>简介</vt:lpstr>
      <vt:lpstr> </vt:lpstr>
      <vt:lpstr>PowerPoint Presentation</vt:lpstr>
      <vt:lpstr> </vt:lpstr>
      <vt:lpstr>第2章 工作计划调整</vt:lpstr>
      <vt:lpstr> </vt:lpstr>
      <vt:lpstr>PowerPoint Presentation</vt:lpstr>
      <vt:lpstr>PowerPoint Presentation</vt:lpstr>
      <vt:lpstr>PowerPoint Presentation</vt:lpstr>
      <vt:lpstr>总结与反思</vt:lpstr>
      <vt:lpstr>第3章 成长与学习</vt:lpstr>
      <vt:lpstr> </vt:lpstr>
      <vt:lpstr>PowerPoint Presentation</vt:lpstr>
      <vt:lpstr>PowerPoint Presentation</vt:lpstr>
      <vt:lpstr>PowerPoint Presentation</vt:lpstr>
      <vt:lpstr>总结与展望</vt:lpstr>
      <vt:lpstr>第四章 团队管理与激励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2024-09-24T15:17:59.082</cp:lastPrinted>
  <dcterms:created xsi:type="dcterms:W3CDTF">2024-09-24T07:17:59Z</dcterms:created>
  <dcterms:modified xsi:type="dcterms:W3CDTF">2024-09-24T07:18:01Z</dcterms:modified>
</cp:coreProperties>
</file>