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5DA2B-5A5B-4A9B-9D4C-37B6920F6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BF8EA-352F-4A36-9912-5DEE52A10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9BD48-5798-4299-9FB4-D29BAB15E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005C3-A0A1-41CA-97F1-4B8362A7C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17FBC9-095D-4613-BDFA-F333A0C2D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334837-4F09-4956-AB90-2425C7F3E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FA55E7-8A32-408E-B0C1-32F2F6C6C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1836F-97DA-4285-8CC6-ED932B026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4E30A-7F51-4B72-9269-6A43CCFAE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7081E-FA75-4AF3-8392-3F93DD5CA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B1C6C-7A5E-4E09-8DDF-4D11F25EB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22330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解决学习障碍的技巧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识别学习障碍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针对学习障碍的教学策略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辅助工具和技术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家庭和学校的合作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培养学生的自我管理能力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834" r="278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学习障碍的定义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学习障碍可能由多种因素引起，如认知能力、情感状态、学习环境等。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学习障碍是指在学习过程中出现的各种困难和障碍，包括阅读、写作、数学、口语表达等方面的困难。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学习障碍的影响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学习成绩下降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学习障碍可能导致学生学习成绩下降，无法达到预期的学习目标。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学习兴趣减弱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面对学习障碍，学生可能对学习失去兴趣，产生厌学情绪。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自信心受挫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学习上的困难可能使学生对自己的能力产生怀疑，自信心受到打击。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社交能力受限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学习上的困难可能影响学生的社交能力，使他们在与同学、老师的交往中感到不自在。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识别学习障碍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68" r="6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250" b="132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观察学习行为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注意力不集中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学生经常分心或无法持续关注学习任务。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记忆力减退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学生难以记住新信息或回忆以前学过的内容。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理解困难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学生对新概念或复杂问题的理解存在困难。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学生的成绩突然下降，尤其是在之前已经掌握的技能上。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作业完成情况不佳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79" r="164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测试表现不佳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学生经常无法完成作业或作业质量下降。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学生在课堂测试或小测验中的表现不如预期。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评估学习成果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学生的学习风格与教师的教学方式不匹配，导致学习效果不佳。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042" r="4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学习风格不匹配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学生缺乏必要的学习资源，如课本、辅导资料等。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学生的学习环境嘈杂、干扰多，或者缺乏必要的学习工具。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学习环境不佳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了解学生需求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针对学习障碍的教学策略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评估学生的学习需求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通过测试和观察，了解学生的学习水平、学习风格、兴趣爱好等，为每个学生制定个性化的教学计划。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设定明确的学习目标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根据学生的实际情况，设定具体、可衡量的学习目标，确保学生能够在教师的指导下逐步实现目标。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调整教学进度和难度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根据学生的表现和反馈，灵活调整教学进度和难度，确保学生能够跟上教学进度并掌握知识。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个性化教学计划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开展实践活动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组织学生进行实验、调查、社会实践等实践活动，提高学生的实践能力和综合素质。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采用多种教学方式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结合讲解、示范、讨论、案例分析等多种教学方式，激发学生的学习兴趣和积极性。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利用多媒体教学资源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运用图片、视频、音频等多媒体教学资源，帮助学生更好地理解和掌握知识。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多元化教学方法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培养学生的自主学习能力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鼓励学生独立思考、自主探究，培养学生的自主学习能力和终身学习的意识。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提供及时的反馈和支持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及时给予学生积极的反馈和支持，帮助学生解决学习中遇到的问题和困难，增强学生的自信心和学习动力。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教授有效的学习方法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指导学生掌握有效的学习方法，如记忆技巧、阅读策略、时间管理等，提高学生的学习效率。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7150" b="1715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强化学习技巧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辅助工具和技术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https://d.book118.com/145022330143011044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2024-09-06T21:39:33.451</cp:lastPrinted>
  <dcterms:created xsi:type="dcterms:W3CDTF">2024-09-06T13:39:33Z</dcterms:created>
  <dcterms:modified xsi:type="dcterms:W3CDTF">2024-09-06T13:39:35Z</dcterms:modified>
</cp:coreProperties>
</file>