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CE0F9-2175-427B-B150-16A0FB48D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BF194-BCE6-4C77-9B89-7D743E4B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D0347-94DD-44DE-BE6A-D248D363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7DFE4-1CF7-424B-8FD2-149FE0A0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222B9C-B3CF-4ABE-BB83-0AE1D0A9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6CE65-5D4C-4254-ACA4-AAAF6996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542B4-E1CA-49A5-B88D-74BABBBB6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0D3AC-AD51-4CC9-9235-4701F925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02AEA-1A7C-4475-9B33-4D8A3743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2C43A-E09A-46DE-AF1B-C51F055AB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F7953-D18D-4C97-8224-C0556683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23021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医疗机构院内感染防控培训课件感染防控的社区教育与推广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院内感染防控概述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社区教育与推广意义及方法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院内感染防控措施及实践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社区教育与推广效果评估及改进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医疗机构与社区合作机制建设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院内感染防控概述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25" r="2242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随着医疗技术的发展，院内感染问题日益突出，成为全球关注的公共卫生问题。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院内感染又称医院获得性感染，是指患者或医务人员在医疗机构内获得的感染。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降低院内感染发生率，提高患者治愈率和生活质量。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维护医务人员健康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减少医务人员感染风险，保障其职业安全。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院内感染防控是医疗质量管理的重要组成部分，有利于提高医院整体服务水平。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院内感染防控重要性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采取综合性防控措施，包括加强组织管理、完善规章制度、提高人员素质、强化监测预警等。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建立科学、规范、有效的院内感染防控体系，实现院内感染零容忍。同时，提高全社会对院内感染防控的认识和重视程度，形成共同参与、齐抓共管的良好局面。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防控策略与目标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常见感染类型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包括呼吸道感染、泌尿道感染、手术部位感染、血液感染等。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感染分布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感染可发生于医院各个科室，其中重症监护室、新生儿科、手术室等是高发区域。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病原体分布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细菌、病毒、真菌等均可引起院内感染，不同病原体在不同科室和感染部位的分布有所差异。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感染类型与分布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包括患者年龄、基础疾病、免疫功能、侵入性操作、抗菌药物使用等。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58" r="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主要通过接触传播、空气传播、飞沫传播、血液体液传播等途径。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医院环境、医疗器械、药物等均可成为传播媒介，需加强消毒和灭菌工作。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医院环境与设备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高危因素及传播途径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介绍近年来发生的院内感染事件，分析感染原因、传播途径及后果。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教训与启示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防控重点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从案例中总结经验教训，提出针对性的改进措施和预防策略。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强调手卫生、环境清洁消毒、合理使用抗菌药物、无菌操作等防控措施的重要性。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社区教育与推广意义及方法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通过社区教育，向公众普及感染防控的基本知识，包括感染途径、预防措施、正确处理方法等。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8208" r="38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普及感染防控知识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提高公众对感染防控的重视程度，认识到自身在防控工作中的责任和作用。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增强防控意识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积极倡导公众参与到感染防控工作中来，如参与消毒、通风、个人防护等。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鼓励参与防控工作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提高公众认知度和参与度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针对不同人群制定宣传策略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针对患者和家属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重点宣传医院感染防控的重要性，提供正确的消毒、隔离、探视等指导。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针对医务人员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加强医务人员的感染防控培训，提高防控意识和技能水平，确保医疗安全。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针对社区居民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开展形式多样的宣传活动，提高社区居民的防控意识和应对能力。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https://d.book118.com/145023021141011112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2024-09-18T21:02:49.588</cp:lastPrinted>
  <dcterms:created xsi:type="dcterms:W3CDTF">2024-09-18T13:02:49Z</dcterms:created>
  <dcterms:modified xsi:type="dcterms:W3CDTF">2024-09-18T13:02:51Z</dcterms:modified>
</cp:coreProperties>
</file>