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75FD8-1717-434F-93A3-50FEF3E3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4790-1CB7-4399-9B7C-079CF915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B4A91-6C75-408C-A6F0-8344DEE59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76F32-4CB7-456D-A63F-1119AFBA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537D0-41F5-4ABE-BA43-645D7BBBB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636C4A-BB20-493D-9008-F257CAAB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B7121-79A2-4327-AC8F-AF27A96C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10A02-0F9C-474B-9122-E245F2DD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BD554-23E0-4EC3-B2E2-40FEE9F3A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49139-1668-4445-84EB-46914990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01BC6-2CC2-4C0B-83B4-6D908AC98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2404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教育和培训行业中的风险管理案例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风险管理案例一：某在线教育平台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风险管理案例二：某职业培训机构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风险管理案例三：某大型教育集团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风险管理案例四：某国际学校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20" b="1912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06" b="2360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教育和培训行业面临诸多挑战，如政策变化、市场竞争加剧、技术更新等，有效的风险管理是应对这些挑战的关键。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提升行业风险管理水平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通过案例研究，分享成功经验和教训，推动教育和培训行业风险管理水平的提升。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保障机构稳健运营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通过识别、评估和应对风险，确保教育和培训机构在复杂多变的市场环境中保持稳健运营。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提升教学质量和学员满意度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风险管理有助于提升教学质量和学员满意度，进而提升机构的品牌声誉和市场竞争力。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有效的风险管理有助于教育和培训机构实现可持续发展，为未来的成长奠定坚实基础。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教育和培训行业中的风险管理的重要性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风险管理案例一：某在线教育平台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行业快速发展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在线教育市场近年来迅速崛起，竞争激烈，用户需求多样化。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平台定位与特色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该平台专注于K12领域，提供个性化、互动式在线课程。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面临的主要挑战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随着业务规模扩大，平台面临内容质量、技术安全、用户体验等多方面的挑战。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技术安全风险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系统存在漏洞，可能导致用户数据泄露、服务中断等问题。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部分课程质量参差不齐，可能影响学生学习效果及平台口碑。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用户体验风险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界面设计不够人性化，互动功能不足，可能导致用户流失。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加强课程审核机制，与优质教育机构合作，提高课程质量。同时，建立用户反馈机制，及时了解并改进课程问题。这些措施提高了课程质量和用户满意度。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技术安全保障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加强系统安全防护，定期进行安全漏洞扫描和修复。同时，建立完善的数据备份和恢复机制，确保用户数据安全。这些措施降低了技术安全风险，保障了平台的稳定运行。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对平台界面进行人性化改造，增加互动功能，提高用户体验。同时，建立用户调研机制，及时了解并改进用户需求。这些措施提高了用户粘性和活跃度。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风险管理案例二：某职业培训机构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875" b="138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职业培训市场竞争激烈，政策监管加强，学员需求多样化。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机构情况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该机构专注于职业技能培训，拥有多个校区和上千名学员，但在教学质量、学员满意度和品牌影响力等方面存在不足。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机构希望通过风险管理，提升教学质量和学员满意度，增强品牌竞争力。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通过调查问卷、学员反馈、教师评价等方式，识别出教学质量不稳定、学员流失严重、品牌形象受损等风险。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运用风险评估矩阵，对识别出的风险进行量化和定性评估，确定各风险的优先级和影响程度。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教学质量不稳定和学员流失严重被评估为主要风险，对机构长期发展产生较大影响。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https://d.book118.com/145024041110011103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2024-09-12T14:09:04.054</cp:lastPrinted>
  <dcterms:created xsi:type="dcterms:W3CDTF">2024-09-12T06:09:04Z</dcterms:created>
  <dcterms:modified xsi:type="dcterms:W3CDTF">2024-09-12T06:09:06Z</dcterms:modified>
</cp:coreProperties>
</file>