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4AB2D-2E80-401D-99FA-ED0BB5A77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D375D-7923-44B3-A34E-4BB1B7483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5C8BB-17D1-4F29-AC35-4C29F1EA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8DD79-8A75-42D9-9560-B0E390A9B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E89B3A-7923-4915-BF92-418A012B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2D463-50AF-4E0A-A345-175566BA6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14951-8644-429A-9183-3C67A405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FBA40-B3BE-4AB9-BA26-EB4F3EB58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A5356-6750-4A18-B54B-9CE47D25E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0F544-5167-487A-8DAE-574DFB318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B1BC7-2054-45CA-93B8-AC2D620B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24223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护理学之饮食与营养\n## 1.饮食与营养的基本概念及重要性\n### 1.1饮食与营养的定义与分类\n### 1.2饮食与营养对人体健康的影响\n### 1.3饮食与营养在护理中的应用\n## 2.营养素的分类与功能\n### 2.1蛋白质、脂肪、碳水化合物的分类与功能\n### 2.2维生素与矿物质的分类与功能\n### 2.3膳食纤维、水和其他营养素的分类与功能\n## 3.饮食与营养的需求评估\n### 3.1膳食营养素参考摄入量的概念与应用\n### 3.2饮食与营养需求评估的方法与工具\n### 3.3特殊人群的饮食与营养需求评估\n## 4.饮食与营养干预策略\n### 4.1营养教育与健康促进策略\n### 4.2饮食与营养干预的实施方法与技巧\n### 4.3饮食与营养干预的效果评价\n## 5.饮食与营养相关疾病的预防与护理\n### 5.1营养不良、肥胖、糖尿病等疾病的饮食与营养预防与护理\n### 5.2心血管疾病、肾脏疾病等疾病的饮食与营养预防与护理\n### 5.3癌症、炎症性肠病等疾病的饮食与营养预防与护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基础护理学之饮食与营养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饮食与营养的基本概念及重要性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饮食的定义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食物和饮料的总称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为维持生命和健康的需要而摄取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包含蛋白质、脂肪、碳水化合物、维生素、矿物质、膳食纤维和水等营养素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营养的定义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物质和能量的摄取与利用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维持生命、生长、发育、繁殖和健康的需要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包含蛋白质、脂肪、碳水化合物、维生素、矿物质、膳食纤维和水等营养素</a:t>
                </a:r>
                <a:endParaRPr/>
              </a:p>
            </p:txBody>
          </p:sp>
        </p:grpSp>
        <p:grpSp>
          <p:nvGrpSpPr>
            <p:cNvPr id="1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饮食与营养的分类</a:t>
                </a:r>
                <a:endParaRPr/>
              </a:p>
            </p:txBody>
          </p:sp>
          <p:sp>
            <p:nvSpPr>
              <p:cNvPr id="1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蛋白质、脂肪、碳水化合物等宏量营养素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维生素、矿物质等微量营养素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膳食纤维、水等其他营养素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饮食与营养对生长发育的影响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提供能量和营养物质，支持生长发育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缺乏营养素可能导致生长发育迟缓、智力低下等问题</a:t>
                </a:r>
                <a:endParaRPr/>
              </a:p>
            </p:txBody>
          </p:sp>
          <p:sp>
            <p:nvSpPr>
              <p:cNvPr id="18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饮食与营养对免疫系统的影响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提供免疫细胞所需的营养物质，增强免疫力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缺乏营养素可能导致免疫力下降，容易感染疾病</a:t>
                </a:r>
                <a:endParaRPr/>
              </a:p>
            </p:txBody>
          </p:sp>
          <p:sp>
            <p:nvSpPr>
              <p:cNvPr id="19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饮食与营养对慢性病的影响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不良饮食习惯和营养失衡是慢性病的主要危险因素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合理饮食和营养干预可以降低慢性病的发病风险和死亡率</a:t>
                </a:r>
                <a:endParaRPr/>
              </a:p>
            </p:txBody>
          </p:sp>
          <p:sp>
            <p:nvSpPr>
              <p:cNvPr id="19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饮食与营养对人体健康的影响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饮食与营养评估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评估患者的营养状况和饮食需求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为制定个性化饮食计划提供依据</a:t>
                </a:r>
                <a:endParaRPr/>
              </a:p>
            </p:txBody>
          </p:sp>
          <p:sp>
            <p:nvSpPr>
              <p:cNvPr id="20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饮食与营养干预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制定合理的饮食计划和营养补充方案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促进患者康复，提高生活质量</a:t>
                </a:r>
                <a:endParaRPr/>
              </a:p>
            </p:txBody>
          </p:sp>
          <p:sp>
            <p:nvSpPr>
              <p:cNvPr id="20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饮食与营养教育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提高患者和家属对饮食与营养的认识和自我管理能力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预防和控制营养不良、肥胖、糖尿病等慢性病</a:t>
                </a:r>
                <a:endParaRPr/>
              </a:p>
            </p:txBody>
          </p:sp>
          <p:sp>
            <p:nvSpPr>
              <p:cNvPr id="21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饮食与营养在护理中的应用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营养素的分类与功能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蛋白质、脂肪、碳水化合物的分类与功能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蛋白质的分类与功能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分类：动物蛋白、植物蛋白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功能：提供能量、构成组织、调节生理功能、参与免疫功能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脂肪的分类与功能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分类：饱和脂肪、不饱和脂肪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功能：提供能量、构成组织、保护器官、调节生理功能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碳水化合物的分类与功能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分类：简单糖、复杂糖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功能：提供能量、构成组织、调节生理功能、保护肝脏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维生素与矿物质的分类与功能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维生素的分类与功能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分类：水溶性维生素、脂溶性维生素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功能：调节生理功能、参与代谢、抗氧化、骨骼健康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矿物质的分类与功能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分类：常量元素、微量元素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功能：构成组织、调节生理功能、参与代谢、骨骼健康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分类：可溶性纤维、不溶性纤维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功能：预防便秘、降低血糖、降低血脂、促进肠道健康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膳食纤维的分类与功能</a:t>
                </a:r>
                <a:endParaRPr/>
              </a:p>
            </p:txBody>
          </p:sp>
        </p:grpSp>
        <p:grpSp>
          <p:nvGrpSpPr>
            <p:cNvPr id="2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分类：自由水、结合水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功能：调节体温、运输营养物质、排泄废物、维持酸碱平衡</a:t>
                </a:r>
                <a:endParaRPr/>
              </a:p>
            </p:txBody>
          </p:sp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水的分类与功能</a:t>
                </a:r>
                <a:endParaRPr/>
              </a:p>
            </p:txBody>
          </p:sp>
        </p:grpSp>
        <p:grpSp>
          <p:nvGrpSpPr>
            <p:cNvPr id="2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分类：植物化学物质、生物活性物质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功能：抗氧化、抗炎、抗肿瘤、调节免疫功能</a:t>
                </a:r>
                <a:endParaRPr/>
              </a:p>
            </p:txBody>
          </p: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其他营养素的分类与功能</a:t>
                </a:r>
                <a:endParaRPr/>
              </a:p>
            </p:txBody>
          </p:sp>
        </p:grpSp>
      </p:grpSp>
      <p:pic>
        <p:nvPicPr>
          <p:cNvPr id="2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膳食纤维、水和其他营养素的分类与功能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饮食与营养的需求评估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膳食营养素参考摄入量的概念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量化了人体每日所需营养素的数量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为饮食计划和营养干预提供依据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膳食营养素参考摄入量的应用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评价患者的营养摄入情况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制定个性化的饮食计划和营养补充方案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膳食营养素参考摄入量的概念与应用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https://d.book118.com/145024223012011112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基础护理学之饮食与营养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2024-09-18T03:13:09.046</cp:lastPrinted>
  <dcterms:created xsi:type="dcterms:W3CDTF">2024-09-17T19:13:09Z</dcterms:created>
  <dcterms:modified xsi:type="dcterms:W3CDTF">2024-09-17T19:13:10Z</dcterms:modified>
</cp:coreProperties>
</file>