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044250-BB92-4BCC-BC98-1DC3B9596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981BE-1220-424E-BE0B-69D6F09E2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89E740-23D2-47FA-AF8C-BBD150BBD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996C90-103B-4C79-973D-2AF02AC65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6F3F59-27BF-4715-B690-556A82ED48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81F4B1-6F50-4E84-9C05-65E0960E67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E17FE2-2885-47D3-9A60-09B00D6DCA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6216A8-27CA-488C-8C6A-45366FA95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46E3CA-1722-4D8D-BD36-C5BCAA4E0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C7E8B-C64A-40D4-A0DC-E6418184D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A49976-1D0F-4E19-94B4-E9B83ADF9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02432302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预防近视眼健康手册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近视眼的危害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近视眼的成因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预防近视眼的方法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近视眼的自我检测与矫正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近视眼的预防与控制政策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近视眼的危害</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近视眼患者看远处物体时视力模糊，影响日常生活和工作。</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视力模糊</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长时间用眼会导致眼睛疲劳，出现头痛、眼部不适等症状。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容易疲劳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高度近视眼患者不宜进行剧烈运动，影响参与体育活动的自由度。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运动受限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影响生活质量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高度近视眼患者发生视网膜脱落的风险较高，可能导致视力严重受损。</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视网膜脱落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近视眼患者发生青光眼的几率也较高，青光眼是一种致盲性眼病。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青光眼</a:t>
            </a:r>
          </a:p>
        </p:txBody>
      </p:sp>
      <p:pic>
        <p:nvPicPr>
          <p:cNvPr id="10" name="Picture 10"/>
          <p:cNvPicPr>
            <a:picLocks noChangeAspect="1"/>
          </p:cNvPicPr>
          <p:nvPr/>
        </p:nvPicPr>
        <p:blipFill>
          <a:blip r:embed="rId3"/>
          <a:srcRect l="14083" r="14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333" r="14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近视眼患者容易出现飞蚊症，表现为眼前出现飘浮的点状物或线状物。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飞蚊症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增加眼部疾病风险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28" r="3232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学生患有近视眼会影响学习效果，特别是对需要大量阅读和写作的学科。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学习效率下降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一些职业对视力要求较高，如军事、航空、精密制造等，近视眼患者可能无法从事这些职业。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职业选择受限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对学业和职业的影响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近视眼的成因</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50" r="1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看书时坐姿不正，眼睛距离书本过近，长时间保持同一姿势，使眼睛调节肌肉长时间处于紧张状态，导致近视。</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长时间连续看书、写字、使用电脑等，导致眼睛过度疲劳，引发近视。</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看书时光线不足或过强，字迹模糊不清，也会增加眼睛负担，导致近视。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不良的用眼习惯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长时间近距离看电子屏幕</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长时间盯着手机、平板电脑、电视等电子屏幕，使眼睛长时间处于近距离的视觉状态，导致眼睛调节肌肉长时间紧张，引发近视。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电子屏幕发出的蓝光对眼睛有损害，长时间暴露在这种光线下，会加速眼睛疲劳和近视的发生。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595" b="859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缺乏户外活动和锻炼</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缺乏户外活动和锻炼，长时间处于室内环境，减少了眼睛接触自然光线和运动的机会，使眼睛调节肌肉得不到充分的锻炼和放松，导致近视。</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户外活动和锻炼有助于缓解眼部疲劳，促进眼部血液循环，对预防近视有积极的作用。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近视眼具有一定的遗传倾向，如果家族中有近视眼病史，那么后代近视眼的患病率可能会增加。</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遗传因素并不是唯一的影响因素，不良的用眼习惯、长时间近距离看电子屏幕、缺乏户外活动和锻炼等环境因素也会对近视眼的发生和发展产生影响。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预防近视眼的方法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65" b="46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长时间的近距离用眼会导致眼睛疲劳和近视，应合理安排用眼时间，每隔一段时间休息一下。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限制看电视、电脑、手机等电子屏幕的时间，特别是学龄前儿童和青少年。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控制用眼时间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控制使用电子屏幕时间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减少连续用眼时间</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https://d.book118.com/145024323023011043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2024-09-04T17:23:21.375</cp:lastPrinted>
  <dcterms:created xsi:type="dcterms:W3CDTF">2024-09-04T09:23:21Z</dcterms:created>
  <dcterms:modified xsi:type="dcterms:W3CDTF">2024-09-04T09:23:23Z</dcterms:modified>
</cp:coreProperties>
</file>