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5FF4B9-113E-4572-80AE-F9C28B5D2C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8C0F8B-209E-4FEB-85E5-B94D511084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632EEC-B27B-48BD-A068-E15F03713E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82A3BE-E8D4-4A1A-A687-D49A1B0196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60D679E-4BF9-4FF9-83CB-BCD8CCBBD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71BE27-10DB-4767-ABFF-35743CA66E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2F22697-2BFE-4513-99E5-06885770EC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8F02C2-C71C-48EA-A620-938F8571C2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1DE486-F2B3-416F-92F7-CE95447E2E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421188-8E02-478A-ACC7-14853D2A6A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F05BFB-5C16-44B8-A7C8-F7B02B2C86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503002102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文化和娱乐竞争格局分析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9687" y="5731877"/>
            <a:ext cx="24479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31743" y="5731877"/>
            <a:ext cx="6934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竞争格局分析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用户分析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行业趋势分析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总结和建议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文化和娱乐行业是指从事文化、艺术、娱乐等活动的综合性行业，包括影视制作、出版发行、演艺演出、游戏动漫等领域。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文化和娱乐行业可细分为影视制作、出版发行、演艺演出、游戏动漫等子行业，其中影视制作和游戏动漫是近年来发展较为迅速的子行业。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文化和娱乐行业的定义与分类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文化和娱乐行业的分类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文化和娱乐行业的定义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文化和娱乐行业的发展经历了多个阶段，从最初的单一文化、艺术表演到现在的综合性文化娱乐体验，行业不断扩大和发展。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文化和娱乐行业的发展历程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随着科技的不断进步和消费者需求的不断升级，文化和娱乐行业呈现出多元化、数字化、国际化的发展趋势。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文化和娱乐行业的发展趋势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文化和娱乐行业的发展历程和趋势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文化和娱乐行业的主要特点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文化和娱乐行业具有综合性、多元化、创意性等特点，其产品和服务能够满足人们的精神文化需求，同时也是经济发展的重要组成部分。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文化和娱乐行业的发展动力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文化和娱乐行业的发展受到政策支持、经济发展、社会需求等多方面因素的影响。其中，政策支持是推动文化和娱乐行业发展的关键因素之一，政府出台了一系列支持文化产业发展的政策，为文化和娱乐行业的发展提供了保障和支持。此外，经济发展也为文化和娱乐行业提供了良好的发展环境，社会需求则是文化和娱乐行业发展的根本动力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文化和娱乐行业的主要特点和发展动力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竞争格局分析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3429000"/>
            <a:ext cx="3979337" cy="343480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39110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作为全球最大的娱乐公司之一，迪士尼在电影、主题公园、衍生品等领域拥有强大的市场份额。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3975081" y="3429000"/>
            <a:ext cx="4145195" cy="343480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120275" y="3429000"/>
            <a:ext cx="4102461" cy="343480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-275135" y="415067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迪士尼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87131" y="408931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华纳兄弟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10959" y="408931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环球影业</a:t>
            </a:r>
          </a:p>
        </p:txBody>
      </p:sp>
      <p:sp>
        <p:nvSpPr>
          <p:cNvPr id="9" name="AutoShape 9"/>
          <p:cNvSpPr/>
          <p:nvPr/>
        </p:nvSpPr>
        <p:spPr>
          <a:xfrm>
            <a:off x="5508972" y="1741084"/>
            <a:ext cx="1219200" cy="1219200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80069" y="1741084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561905" y="1741084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795019" y="2027130"/>
            <a:ext cx="647107" cy="647107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716623" y="2041062"/>
            <a:ext cx="570476" cy="57047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9880117" y="2059295"/>
            <a:ext cx="582777" cy="582777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4750382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华纳兄弟在电影、电视、音乐等领域具有较高的市场份额，并拥有众多知名IP。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03315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环球影业在电影、音乐、主题公园等领域也有较大的市场份额。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行业内主要竞争者及其市场份额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477400" y="2610745"/>
            <a:ext cx="1568482" cy="1639538"/>
            <a:chOff x="6477400" y="2610745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477400" y="2610745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7071664" y="3240538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078838" y="2037055"/>
            <a:ext cx="3224117" cy="3370231"/>
            <a:chOff x="8078838" y="2037055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8078838" y="2037055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350711" y="3363792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259021" y="4383062"/>
            <a:ext cx="977456" cy="1021747"/>
            <a:chOff x="7259021" y="4383062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7259021" y="4383062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629353" y="4775492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870036" y="2413316"/>
            <a:ext cx="584258" cy="584258"/>
          </a:xfrm>
          <a:prstGeom prst="ellipse">
            <a:avLst/>
          </a:prstGeom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65342" y="2512808"/>
            <a:ext cx="395855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1641736" y="2429872"/>
            <a:ext cx="4120112" cy="78656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两家公司在电影制作和发行上存在激烈的竞争，同时也在主题公园和衍生品市场上有一定的竞争。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1736" y="2158409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迪士尼与华纳兄弟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70036" y="3552810"/>
            <a:ext cx="584258" cy="584258"/>
          </a:xfrm>
          <a:prstGeom prst="ellipse">
            <a:avLst/>
          </a:prstGeom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46292" y="3654420"/>
            <a:ext cx="453011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641736" y="3615528"/>
            <a:ext cx="4114800" cy="799744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两家公司在电影制作和发行上存在一定的竞争，但也有合作的机会。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1736" y="3344066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迪士尼与环球影业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65802" y="4701631"/>
            <a:ext cx="584258" cy="584258"/>
          </a:xfrm>
          <a:prstGeom prst="ellipse">
            <a:avLst/>
          </a:prstGeom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32957" y="4801125"/>
            <a:ext cx="453011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641736" y="4814363"/>
            <a:ext cx="4114800" cy="78656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两家公司在电影制作和发行上存在一定的竞争，但也有合作的机会。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1736" y="4542900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华纳兄弟与环球影业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竞争者之间的竞争关系和策略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行业内竞争格局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文化和娱乐行业的竞争非常激烈，各大公司都在不断地推出新的产品和服务以吸引消费者。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科技的发展和消费者需求的变化，文化和娱乐行业也在不断地发展和变革。数字化和流媒体服务已经成为行业的重要发展方向。同时，跨界融合和合作也成为行业发展的趋势，不同公司之间可以相互合作，共同开发新产品和服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行业内的竞争格局和发展趋势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用户分析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年龄结构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各年龄段用户的分布情况，如青少年、中青年、老年人等。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地域分布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用户的地域分布情况，如城市、郊区、农村等。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性别比例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男性和女性用户的比例，可能存在性别差异。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用户的基本属性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消费频率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用户在文化和娱乐方面的消费频率，如每周、每月等。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消费金额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用户在文化和娱乐方面的平均消费金额。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消费偏好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用户对不同类型的文化和娱乐产品的偏好，如电影、音乐、戏剧等。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用户的消费习惯和需求特点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https://d.book118.com/145030021020011110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2024-09-15T05:00:44.707</cp:lastPrinted>
  <dcterms:created xsi:type="dcterms:W3CDTF">2024-09-14T21:00:44Z</dcterms:created>
  <dcterms:modified xsi:type="dcterms:W3CDTF">2024-09-14T21:00:46Z</dcterms:modified>
</cp:coreProperties>
</file>