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62765-1D13-46B1-B631-B80705C54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2BEB8-E7C5-4593-94CD-A3BA176B4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7E694-0230-4E6B-B4AF-DF4209F6C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B5F83-00CB-4AC0-854F-218403BC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75ED1-796E-4A74-9C0E-CC8A5FB1E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95F3E-1429-4629-9894-7D3BC1AAE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70E19-7719-4320-8A2F-EE22F350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2A41A-D2CA-412F-B77A-1250BA6BD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845EA-12F8-404C-9563-B1006CCC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B853E-8769-4628-AA0C-D33F9238C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6B198-2D84-46EE-80A7-63E558C4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40022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施工工地的食品安全管理措施与要求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施工工地的食品安全管理措施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施工工地的食品安全要求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施工工地的食品安全事故应急处理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冬季施工安全概述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冬季气温低，可能导致建筑材料变硬、变脆，增加施工难度。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气候寒冷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雨雪天气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冬季的雨雪天气可能导致施工现场湿滑，增加事故风险。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冬季密闭的施工现场通风不畅，可能引发空气质量问题和工人健康问题。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542" b="10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有效的安全管理有助于提升企业的社会形象和声誉。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保障工人生命安全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良好的冬季施工安全措施可以降低事故风险，保障工人的生命安全。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安全的施工环境有助于提高工程质量，减少因事故导致的工程损坏。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建设工程施工现场管理规定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要求施工单位应采取必要的防寒、防冻、防火、防风、防滑等措施。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建筑行业标准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对施工现场的临时设施、安全标志、作业环境等方面有具体标准要求。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规定施工企业应建立健全的安全生产责任制，制定安全规章制度和操作规程。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12" r="1721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冬季施工安全的法律法规与标准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冬季施工安全技术措施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对所有参与施工的人员进行安全培训，确保他们了解冬季施工的特殊要求和风险。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对所有施工设备进行全面检查，确保其能在低温环境下正常工作。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物资储备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提前储备足够的防寒物资，如保暖衣、手套等。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https://d.book118.com/145040022033011114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2024-09-21T03:43:21.765</cp:lastPrinted>
  <dcterms:created xsi:type="dcterms:W3CDTF">2024-09-20T19:43:21Z</dcterms:created>
  <dcterms:modified xsi:type="dcterms:W3CDTF">2024-09-20T19:43:23Z</dcterms:modified>
</cp:coreProperties>
</file>