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30F367-A87E-4310-A42B-2B81FA45B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61C34-C2BC-4689-98F4-21DB01A13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A57F24-EEA1-400A-A2C8-41EC2CA76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BA3FFD-1863-437C-B1F2-E5B6E7750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A76582-810A-442C-9D5F-1596CF0A6B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48A0B4-B36A-4A5C-B25A-E7FB81D85B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3C3429-7CBF-47F9-80AB-AE4F577017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A6EBD-8A58-49E9-BACA-A91836C4F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C4EAA-C215-4213-9536-2A40F2672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30084B-6BF1-4AFD-931D-1525E8B96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DEB5C-B449-4F84-9CC4-F351CC138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0403313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供应链管理中的供应链环境可持续发展</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供应链环境可持续发展概述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供应链环境可持续发展的战略规划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绿色供应链构建与优化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供应链环境可持续发展的技术创新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供应链环境可持续发展的政策与法规支持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供应链环境可持续发展概述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供应链环境可持续发展是指在供应链管理中，通过采取一系列环境保护和社会责任措施，实现经济、环境和社会三个方面的平衡发展。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环境问题的日益严重，各国政府和国际组织越来越重视企业的环保和社会责任表现。同时，消费者对于环保和社会责任问题的关注度也在不断提高。因此，企业需要在供应链管理中考虑环境和社会因素，以实现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通过实施供应链环境可持续发展战略，企业可以降低资源消耗、减少环境污染、提高资源利用效率，从而降低成本、提高竞争力，实现可持续发展。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428" r="1342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增强企业社会责任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企业在供应链管理中积极履行环保和社会责任，可以树立良好的企业形象，增强消费者对企业的信任度和忠诚度，提高企业的社会声誉。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推动行业绿色发展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供应链环境可持续发展可以促进整个行业的绿色发展。通过实施绿色采购、绿色生产、绿色物流等措施，可以推动供应商、生产商、物流商等各个环节实现绿色发展，从而促进整个行业的可持续发展。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供应链环境可持续发展的重要性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国内研究现状：近年来，国内学者在供应链环境可持续发展方面进行了大量研究，主要集中在绿色供应链管理、供应链社会责任、供应链风险管理等方面。同时，政府也出台了一系列相关政策措施，推动企业实施供应链环境可持续发展战略。</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国外研究现状：国外学者在供应链环境可持续发展方面的研究起步较早，已经形成了较为完善的理论体系和实践经验。例如，一些跨国公司已经实施了全球性的绿色供应链管理战略，并取得了显著成效。</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发展趋势：未来，随着全球环境问题的不断加剧和消费者环保意识的不断提高，供应链环境可持续发展将成为企业供应链管理的重要趋势。同时，政府将继续加大对企业环保和社会责任表现的监管力度，推动企业实施更加严格的供应链环境可持续发展战略。此外，随着物联网、大数据等技术的不断发展应用，将为供应链环境可持续发展提供更加有效的技术支持和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供应链环境分析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供应链资源和能力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评估供应链内部的资源状况和能力水平，包括人力、物力、财力、技术等方面。</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供应链结构和组织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分析供应链内部的结构和组织形式，包括供应链的层级、节点企业的角色和关系等。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供应链流程和运作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研究供应链内部的物流、信息流和资金流的运作流程，以及各流程之间的协调和优化。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供应链内部环境分析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宏观环境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分析国家政策法规、经济周期、社会文化、科技进步等宏观因素对供应链的影响。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行业环境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研究行业发展趋势、市场竞争状况、客户需求变化等行业因素对供应链的影响。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自然环境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关注自然环境变化对供应链的影响，如气候变化、自然灾害等。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供应链外部环境分析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361" r="2736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国家和地方政府的环境法规和政策对供应链运营和环保要求产生直接影响。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环境法规和政策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消费者对绿色产品的需求和偏好，以及市场对绿色供应链的认可程度，对供应链的环境可持续发展具有推动作用。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绿色消费和市场需求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资源短缺和价格波动会对供应链的原材料采购、生产计划和成本控制等方面产生重大影响。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资源短缺和价格波动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供应链运营过程中产生的环境污染和生态破坏问题，不仅会影响企业形象和声誉，还可能引发法律诉讼和社会责任追究。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环境污染和生态破坏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环境因素对供应链的影响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供应链环境可持续发展的战略规划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000" r="1800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了解企业所处的政治、经济、社会和技术环境，以及竞争对手和客户需求，为制定可持续发展战略提供依据。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分析内外部环境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确立企业在环境保护、社会责任和经济效益等方面的价值观，形成独特的可持续发展理念。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明确可持续发展理念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根据可持续发展理念，构建包括战略目标、战略重点、战略措施和战略保障在内的战略框架。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制定战略框架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制定可持续发展战略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确定战略目标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从环境保护、社会责任和经济效益等方面出发，制定具体、可衡量的战略目标，如减少碳排放、提高资源利用效率等。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设定关键绩效指标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针对战略目标，设定相应的关键绩效指标，如单位产品能耗、废弃物回收率等，以便实时监控和评估战略实施效果。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建立目标责任制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将战略目标和关键绩效指标分解到各个部门和岗位，明确责任主体和考核标准，形成全员参与的目标责任制。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确定战略目标与指标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安排时间表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为实施计划设定合理的时间表，确保各项措施能够按计划有序推进，同时预留一定的调整空间以应对不确定性因素。</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配置资源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根据实施计划和时间表，合理配置人力、物力、财力等资源，确保战略实施的顺利进行。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制定实施计划</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根据战略目标和关键绩效指标，制定具体的实施计划，包括技术升级、管理优化、市场拓展等方面的措施。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制定实施计划和时间表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绿色供应链构建与优化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环保材料采购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积极采购可再生、可回收、低污染的材料，减少对环境的负面影响。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采购过程中的环保要求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在采购合同中明确环保要求，如包装材料、运输方式等，推动供应商采取环保措施。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选择环保供应商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优先选择与具有环保认证和良好环保记录的供应商合作，确保采购的原材料和产品符合环保标准。</a:t>
            </a:r>
          </a:p>
        </p:txBody>
      </p:sp>
      <p:pic>
        <p:nvPicPr>
          <p:cNvPr id="10" name="Picture 10"/>
          <p:cNvPicPr>
            <a:picLocks noChangeAspect="1"/>
          </p:cNvPicPr>
          <p:nvPr/>
        </p:nvPicPr>
        <p:blipFill>
          <a:blip r:embed="rId2"/>
          <a:srcRect l="8154" r="8154"/>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绿色采购策略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https://d.book118.com/145040331323011104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2024-09-14T19:57:06.074</cp:lastPrinted>
  <dcterms:created xsi:type="dcterms:W3CDTF">2024-09-14T11:57:06Z</dcterms:created>
  <dcterms:modified xsi:type="dcterms:W3CDTF">2024-09-14T11:57:08Z</dcterms:modified>
</cp:coreProperties>
</file>