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5BE31-E604-4E49-B837-3F1410037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46581-C8A8-44F9-8E2E-CFEDE5B23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93FA0-CA49-48B3-819D-A13FF2BCF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245F1-B4E7-45DB-B42C-24589259E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2BB3FF-FD98-4C7E-897B-C78D08917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1FB31F-CCE5-478B-8CF8-B2D638D56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5D45C8-C31F-48AD-BDCE-33229CA06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AF90B-3CD0-4EBE-8B78-347F6B5D0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ED788-FCBE-4CAC-A4E2-AB4D3013F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09868-778B-4F6B-89D9-08E606838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BEBBB-B9BE-40EE-912E-F8F7D0BAA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41111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化疗药物规范化治疗汇编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化疗药物的规范化治疗原则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常见癌症的化疗药物规范化治疗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化疗药物的疗效评估与优化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化疗药物的未来发展方向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增强免疫系统的功能，提高机体对肿瘤的抵抗力。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通过调节激素水平，影响肿瘤生长和扩散。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通过抑制细胞分裂和破坏DNA结构，达到抑制肿瘤生长的目的。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烷化剂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通过使DNA分子发生交联，阻止DNA复制和细胞分裂，从而抑制肿瘤生长。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抗代谢药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干扰DNA和RNA的合成，导致细胞分裂受阻，抑制肿瘤生长。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化疗药物的种类与作用机制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20世纪40年代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化疗药物的发展历程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606" r="1160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9" r="1654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73" r="165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化疗药物的初步探索阶段，以氮芥为代表的药物开始用于临床。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化疗药物进入发展阶段，多种药物开始用于临床治疗。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化疗药物的疗效逐渐得到认可，成为肿瘤治疗的重要手段。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随着分子生物学和基因工程技术的不断发展，靶向治疗和免疫治疗成为新的研究方向。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实体瘤转移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对于已经转移的恶性肿瘤，化疗药物可以用于控制病情进展和缓解症状。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恶性肿瘤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化疗药物主要用于治疗各种恶性肿瘤，如肺癌、乳腺癌、结直肠癌、胃癌等。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血液系统肿瘤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如白血病、淋巴瘤等。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术前新辅助治疗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在手术前使用化疗药物，可以缩小肿瘤体积，提高手术切除率。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术后辅助治疗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手术后使用化疗药物，可以杀死残余的癌细胞，降低复发风险。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化疗药物的应用范围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化疗药物的规范化治疗原则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https://d.book118.com/145041111024011043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2024-09-04T17:49:34.290</cp:lastPrinted>
  <dcterms:created xsi:type="dcterms:W3CDTF">2024-09-04T09:49:34Z</dcterms:created>
  <dcterms:modified xsi:type="dcterms:W3CDTF">2024-09-04T09:49:36Z</dcterms:modified>
</cp:coreProperties>
</file>