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E592A5-3D3D-4AB4-8071-F8C21D57D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CF0CC1-C795-4FD2-8546-09C706147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8DDAE8-FC15-4C21-ADFA-66F245DD8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C1AB79-BAAE-44EB-A9FD-77AC98373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2E2DD6-C953-49C2-BDFC-464C22E29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0D73FE-D5B1-4AB5-A7F8-516751E17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B18CE6-564F-4B35-8A2B-197270A79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C6D6BE-B43D-46A6-99F9-6C96E4874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71E266-39C4-43C0-A750-8C4E15FEB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C1BD0E-F038-434A-9628-59A0B6CEF4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D57919-A909-4305-8C67-A53263DCA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04111434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整体护理的核心是人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整体护理的定义和重要性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人的核心地位在整体护理中的体现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提升人的核心地位的策略和措施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是一种以病人为中心，提供全面、协调、连续的护理服务模式。它强调在护理过程中关注病人的生理、心理、社会和灵性需求，以促进病人的整体健康。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指的是整体护理中最重要、最本质的部分，即关注人的全面需求和整体状况。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33" r="14633"/>
          <a:stretch>
            <a:fillRect/>
          </a:stretch>
        </p:blipFill>
        <p:spPr>
          <a:xfrm>
            <a:off x="6822813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8721" r="18721"/>
          <a:stretch>
            <a:fillRect/>
          </a:stretch>
        </p:blipFill>
        <p:spPr>
          <a:xfrm>
            <a:off x="7719270" y="1064801"/>
            <a:ext cx="3836141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社会对健康需求的日益增长，传统的以疾病为中心的护理模式已经无法满足现代医疗保健的需求。因此，整体护理模式应运而生，它强调以病人为中心，全面关注病人的各种需求，为病人提供更加人性化、个性化的护理服务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整体护理的定义和重要性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整体护理的定义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整体护理是一种护理模式，它强调以患者为中心，关注患者的生理、心理、社会和文化需求，提供全面、协调和连续的护理服务。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整体护理注重患者的个体差异和独特性，要求护士具备跨学科的知识和技能，与患者、家属和其他医疗团队合作，共同实现患者的健康目标。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整体护理关注患者的全面需求，能够提高患者的满意度和信任感，增强治疗效果和康复效果。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整体护理需要护士、医生、康复师、营养师等多个学科的合作，能够促进跨学科的合作和交流，提高医疗质量和效率。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促进跨学科合作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整体护理要求护士具备全面的知识和技能，能够促进护士的专业发展和素质提升。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提升护士的专业素质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整体护理强调以患者为中心的护理理念，能够推动护理学科向更加人性化、科学化和规范化的方向发展。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推动护理学科的发展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人的核心地位在整体护理中的体现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护理服务以人的需求为出发点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整体护理强调以患者为中心，将患者视为护理服务的首要对象，关注患者的生理、心理、社会和文化需求。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个性化护理计划的制定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根据患者的年龄、性别、病情、认知状况等个体差异，制定个性化的护理计划，以满足患者的特殊需求。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人是护理服务的对象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https://d.book118.com/145041114341011112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2024-09-19T13:22:54.781</cp:lastPrinted>
  <dcterms:created xsi:type="dcterms:W3CDTF">2024-09-19T05:22:54Z</dcterms:created>
  <dcterms:modified xsi:type="dcterms:W3CDTF">2024-09-19T05:22:56Z</dcterms:modified>
</cp:coreProperties>
</file>