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FD72A-82D6-45A8-9ABE-2D079C4E6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60CFD-213E-4FF0-A5A1-349DADCB7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0C7C2-3A55-4E57-B3C5-0662C07FA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C7BCB9-ADE4-4952-BA8D-BD46B1276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3EF0AD-4D1D-43D2-9706-EB77D3FF3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340817-34F4-4134-BAFD-8EB200F8E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8C425E-94CA-4F64-813F-81CBF0FB5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3D63C-91A3-47DA-82A1-6CD4C070C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57BBB-E9A4-413F-9521-C5C57B1DD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48671-D74C-44C8-92F2-BB24F7E02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B20A0-76EA-4492-8F1F-AFC396BFF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0413433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偏头痛的药物治疗及其临床应用研究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药物治疗原则与策略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常用药物介绍及作用机制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临床应用研究进展与案例分析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患者教育与心理干预在偏头痛治疗中价值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偏头痛概述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偏头痛定义与分类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偏头痛是一种原发性头痛，表现为反复发作的、常为搏动性的头痛。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偏头痛可分为无先兆偏头痛、有先兆偏头痛和慢性偏头痛等类型。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偏头痛的确切病因尚不完全清楚，但可能与遗传、内分泌、代谢和环境因素有关。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包括家族史、女性、激素水平变化、某些食物和药物等。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偏头痛的典型症状为头痛，可伴有恶心、呕吐、畏光、畏声等症状。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根据患者的病史、临床表现和体格检查，结合必要的辅助检查，如脑电图、头颅CT等，可作出偏头痛的诊断。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避免诱发因素，如保持规律的作息时间、避免过度劳累、减少精神压力等。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生活调理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保持良好的生活习惯，如戒烟限酒、合理饮食、适当运动等，有助于缓解偏头痛症状。同时，保持良好的心态和情绪稳定也对预防偏头痛发作有积极作用。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预防措施及生活调理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药物治疗原则与策略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非特异性药物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如非甾体抗炎药（NSAIDs），用于轻至中度偏头痛发作，可快速缓解疼痛。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特异性药物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如曲坦类药物，为5-HT1B/1D受体激动剂，对偏头痛急性发作具有高度选择性，适用于中至重度偏头痛。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急性期治疗药物选择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如美托洛尔、普萘洛尔等，可降低偏头痛发作频率和严重程度。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β受体阻滞剂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抗癫痫药物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钙离子拮抗剂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7167" r="27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如丙戊酸钠、托吡酯等，通过稳定神经细胞膜减少偏头痛发作。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如氟桂利嗪、维拉帕米等，可抑制血管平滑肌收缩，改善脑血流。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预防性治疗药物选择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958" r="10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根据患者具体情况，可联合使用非特异性药物与特异性药物，或预防性治疗药物与急性期治疗药物。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联合用药方案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联合用药时需关注药物相互作用及不良反应，避免过度用药或滥用药物。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联合用药方案及注意事项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包括偏头痛发作频率、严重程度、伴随症状等。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评估患者病情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明确治疗目的，如缓解疼痛、减少发作频率、提高生活质量等。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制定治疗目标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根据患者具体情况选择合适的药物及剂量。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选择合适药物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根据患者反应及病情变化及时调整治疗方案。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调整治疗方案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个体化治疗策略制定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常用药物介绍及作用机制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具有镇痛、解热、抗炎等作用，常用于缓解轻度至中度偏头痛。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042" r="130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属于非甾体抗炎药，通过抑制炎症介质合成而发挥镇痛作用。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布洛芬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主要用于解热镇痛，对偏头痛症状有一定缓解作用。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对乙酰氨基酚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非处方药类（OTC）产品介绍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其他处方药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如β受体阻滞剂、钙通道拮抗剂等，可根据患者具体情况选用。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曲坦类药物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如舒马曲坦、佐米曲坦等，为5-羟色胺受体激动剂，可收缩脑血管，减轻偏头痛症状。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麦角胺类药物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如麦角胺咖啡因片等，通过收缩血管、抑制神经递质释放等机制缓解偏头痛。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处方药类产品介绍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川芎茶调散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由川芎、白芷、羌活等多味中药组成，具有疏风止痛的功效，常用于风邪头痛。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正天丸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含有钩藤、白芍、川芎等成分，可养血平肝、通络止痛，适用于血虚肝旺所致的偏头痛。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其他中草药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如天麻、全蝎、蜈蚣等，具有熄风止痉、通络止痛的作用，常用于治疗偏头痛。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中草药类产品介绍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https://d.book118.com/145041343323011101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2024-09-10T11:49:08.353</cp:lastPrinted>
  <dcterms:created xsi:type="dcterms:W3CDTF">2024-09-10T03:49:08Z</dcterms:created>
  <dcterms:modified xsi:type="dcterms:W3CDTF">2024-09-10T03:49:10Z</dcterms:modified>
</cp:coreProperties>
</file>