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40DE26-7CCA-416A-A03E-C0865B7172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446B74-8E1D-4C06-A075-BD73A58EA8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57C5A4-1F81-4D38-951A-6EFB8E05EF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BB1388-249A-4828-9A01-031CFEBEEA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835389-EDF0-4D4D-84C8-C11B39C5EA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845D43E-2445-40F1-8402-61FF1F3EE5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0156B1B-E10D-4902-A653-8BFF262E4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21A0A0-88C4-4C6C-B659-FF966BCB85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BC9E64-18EB-45F5-8ECB-116925D15D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CEC4CA-1F26-4788-AC76-F0E9D4FC7E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B75F5D-71CA-495A-9ABF-1C310210DF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5042221221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家庭教育促进法解读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家庭教育促进法的主要内容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家庭教育促进法的实施与监管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家庭教育促进法与社会各方的关系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家庭教育促进法实施中的挑战与对策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促进家庭教育发展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应对社会挑战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当前社会面临着诸多挑战，如家庭教育缺失、家长教育能力不足、儿童心理问题等。家庭教育促进法的制定，正是为了应对这些挑战，促进家庭和社会的和谐发展。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家庭教育促进法的出台，旨在推动家庭教育的积极发展，提高家长的教育水平和能力，为儿童的全面成长创造更好的家庭环境。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强化家庭教育地位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规范家庭教育行为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促进儿童全面发展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167" r="1167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889" r="2889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167" r="1167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家庭教育促进法的重要性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家庭教育促进法明确了家庭教育的地位和作用，将其纳入国家法律体系，为家庭教育的实施提供了法律保障。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该法对家庭教育的实施主体、教育内容、教育方式等进行了规范，有助于引导家长树立正确的教育观念，掌握科学的教育方法。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家庭教育促进法关注儿童的全面发展，包括德、智、体、美等多方面。通过推动家庭教育的有效开展，有助于培养儿童的健全人格和综合素质。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家庭教育促进法的主要内容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041" r="3104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家庭教育是指父母或者其他监护人对未成年人实施的，以促进其健康成长和全面发展为目标的教育活动。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家庭教育的定义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家庭教育应当遵循科学、合理、适当、有效的原则，注重家庭教育与学校教育、社会教育的相互配合。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家庭教育的原则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家庭教育的定义和原则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742" b="1074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父母是家庭教育的直接责任主体，应当承担起对未成年人实施家庭教育的主体责任。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其他监护人如祖父母、外祖父母等，在家庭教育中也应承担相应的责任，协助父母进行家庭教育。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家庭教育的主体责任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其他监护人的责任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父母的责任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家庭教育可以通过日常生活、家庭活动、家庭教育指导课程等多种方式进行。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实施方式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应当注重培养未成年人的良好品德、行为习惯、生活技能等，促进其身心健康发展。同时，家庭教育还应当关注未成年人的心理健康，增强其自我保护意识和能力。在实施家庭教育过程中，父母或其他监护人应当以身作则，树立良好的家庭教育榜样，为未成年人营造和谐、温馨的家庭环境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家庭教育的实施方式和要求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家庭教育促进法的实施与监管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460" b="246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460" b="246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281" b="228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家庭教育指导服务机构的职责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提供专业指导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家庭教育指导服务机构应为家长提供科学、专业的家庭教育指导，帮助家长树立正确的家庭教育观念，掌握科学的家庭教育方法。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组织培训活动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定期组织各类家庭教育培训活动，提高家长的家庭教育能力和素质。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开展咨询服务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为家长提供个性化的家庭教育咨询服务，解答家长在家庭教育中遇到的问题。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内容丰富多样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包括家庭教育理念、方法、技巧等方面的指导，以及针对儿童不同年龄阶段的心理、生理特点提供的教育建议。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方式灵活多变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可以通过讲座、研讨会、工作坊等形式开展，也可以利用网络平台进行在线指导。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家庭教育指导服务的内容和方式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https://d.book118.com/145042221221011101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2024-09-10T02:56:55.444</cp:lastPrinted>
  <dcterms:created xsi:type="dcterms:W3CDTF">2024-09-09T18:56:55Z</dcterms:created>
  <dcterms:modified xsi:type="dcterms:W3CDTF">2024-09-09T18:56:57Z</dcterms:modified>
</cp:coreProperties>
</file>