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FBA84-434D-4F15-AF2C-2483017F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46278-17D0-4D3D-BAED-036B875D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AE7AA-CD5D-4BB0-AE89-D34ABCDE8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51FCD-5DD1-447D-8743-22815CC73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544E46-859F-49C0-98D3-A3D807C9C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23A2F-482F-437D-932C-EE922D4D8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D3543-CD0F-4899-9059-9F509A5AE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BE9C3-0AC1-4AEE-B303-B2F609E7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E1471-28F8-4145-92E5-DA1590DED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F6201-CA4B-4446-B0CB-3E8B3C7C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8416C-1C6D-419E-BF50-039723429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42333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环卫处安全生产工作总结暨计划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安全生产知识普及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安全生产责任落实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安全生产隐患排查治理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应急救援体系建设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安全生产责任制落实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环卫处建立了完善的安全生产责任制，明确了各级管理人员和操作人员的职责和工作要求。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环卫处定期组织安全培训和宣传活动，提高员工的安全意识和操作技能。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安全生产检查与隐患排查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环卫处定期进行安全生产检查和隐患排查，及时发现和整改存在的安全隐患。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隐患整改率提高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环卫处对于排查出的安全隐患，及时进行整改，整改率逐年提高。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通过培训和宣传，员工的安全意识和操作技能得到了明显提升。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安全生产事故率下降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通过加强管理和培训，环卫处安全生产事故率较往年有了明显下降。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5417" r="15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由于经费等原因，环卫处在安全生产设施、设备和人员配备等方面存在投入不足的问题。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安全生产投入不足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虽然环卫处对于排查出的安全隐患能够及时进行整改，但整改的质量和效果仍需进一步提高。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安全隐患整改不彻底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在某些环节和操作过程中，员工的安全生产管理还需进一步加强，特别是对于一些临时工和外包队伍的管理。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安全生产管理有待加强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通过加强安全管理和培训，提高环卫工人的安全意识和操作技能，降低事故发生率。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确保环卫作业安全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8833" b="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提高环卫作业质量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推动环卫技术创新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优化作业流程，加强监督检查，提高环卫作业的效率和质量。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引进先进的环卫设备和技术，提高环卫作业的科技含量，提升城市环境卫生水平。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制定详细的安全管理规定和操作规程，明确各级管理人员和操作人员的安全职责。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建立完善的安全管理制度</a:t>
            </a:r>
          </a:p>
        </p:txBody>
      </p:sp>
      <p:sp>
        <p:nvSpPr>
          <p:cNvPr id="8" name="Freeform 8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定期组织安全培训和演练，提高员工的安全意识和应急处理能力。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加强安全培训和教育</a:t>
            </a:r>
          </a:p>
        </p:txBody>
      </p:sp>
      <p:sp>
        <p:nvSpPr>
          <p:cNvPr id="12" name="Freeform 12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定期对环卫作业现场进行检查，及时发现和整改安全隐患。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加大监督检查力度</a:t>
            </a:r>
          </a:p>
        </p:txBody>
      </p:sp>
      <p:sp>
        <p:nvSpPr>
          <p:cNvPr id="16" name="Freeform 16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积极引进符合环保要求的环卫设备和技术，提高环卫作业的自动化和智能化水平。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推广先进的环卫设备和技术</a:t>
            </a:r>
          </a:p>
        </p:txBody>
      </p:sp>
      <p:sp>
        <p:nvSpPr>
          <p:cNvPr id="20" name="Freeform 20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制定完善的安全管理制度和操作规程，完成员工安全培训和演练计划。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加强安全监督检查，对环卫作业现场进行全面排查和整改。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推广先进的环卫设备和技术，优化作业流程，提高作业效率和质量。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总结全年安全生产工作，制定下一年度工作计划。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第一季度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第二季度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第三季度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第四季度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安全生产知识普及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总结：了解并遵守国家及地方政府发布的安全生产法律法规，确保环卫处的安全生产工作符合法律法规要求。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环卫处应定期组织员工学习《中华人民共和国安全生产法》等相关法律法规，确保员工了解并遵守相关规定。同时，应关注地方政府发布的安全生产相关条例，及时调整工作策略。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总结：掌握基本的安全生产知识和技能，提高员工的安全意识和应对突发事件的能力。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环卫处应组织员工学习基本的安全生产知识和技能，如防火、防爆、防触电等。通过培训和演练，提高员工在遇到突发事件时的应对能力，降低事故风险。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安全生产基本知识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https://d.book118.com/145042333231011123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2024-09-27T13:24:01.837</cp:lastPrinted>
  <dcterms:created xsi:type="dcterms:W3CDTF">2024-09-27T05:24:01Z</dcterms:created>
  <dcterms:modified xsi:type="dcterms:W3CDTF">2024-09-27T05:24:03Z</dcterms:modified>
</cp:coreProperties>
</file>