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937F2-93A5-479E-8004-2361A49D4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329D6-99DC-435B-A490-6A7BF362A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D9074-72B6-49BE-9B1C-39D175582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565A9-8B8E-457B-8B4F-C0A500F9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A4185-6A94-41D6-9AA9-0C01CC6AD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9A7F0-0E7E-4093-AB92-5DC663951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FBEDA-4DF5-4C8A-BDC5-4737FD9B1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1D9DF-98BA-4321-A25B-E697B1DC8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22F37-3E29-414B-BA04-0FDFDFB0B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99A93-5979-4598-A567-AE75D8AB1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65AE0-E285-41CB-8CC0-FF246093A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43114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小儿胃炎治疗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胃炎概述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小儿胃炎的特殊性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小儿胃炎的治疗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小儿胃炎的预防和护理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小儿胃炎的预后和转归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胃炎概述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胃炎是指胃黏膜的炎症性病变，是消化系统的常见病之一。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胃炎定义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胃炎可分为急性胃炎和慢性胃炎，慢性胃炎又可进一步分为慢性浅表性胃炎和慢性萎缩性胃炎。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胃炎分类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胃炎的定义和分类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750" r="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胃炎的症状主要包括上腹部疼痛、饱胀不适、反酸、嗳气等。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体征主要包括腹部压痛、反跳痛等，严重时可出现脱水、发热等症状。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胃炎的症状和体征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胃炎的病因多种多样，包括饮食不当、药物刺激、细菌感染、免疫因素等。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胃炎的发病机制主要与胃酸和消化酶的消化有关，同时与胃黏膜屏障的损伤和炎症反应有关。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胃炎的病因和发病机制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小儿胃炎的特殊性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小儿胃炎的病因多种多样，主要包括饮食不当、感染、药物刺激、应激等。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小儿胃炎的发病机制主要与胃酸和消化酶的异常分泌、胃黏膜屏障受损以及免疫功能异常等因素有关。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5938" r="3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小儿胃炎的病因和发病机制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969" r="21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小儿胃炎的症状主要包括上腹部疼痛、恶心、呕吐、食欲不振等，严重时可出现呕血、黑便等。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小儿胃炎的体征主要包括上腹部压痛、反跳痛、肠鸣音减弱等，严重时可出现脱水、酸中毒等症状。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小儿胃炎的症状和体征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小儿胃炎的诊断和鉴别诊断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小儿胃炎的诊断主要依据临床表现和胃镜检查，同时需要进行相关实验室检查以排除其他疾病。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小儿胃炎需要与消化性溃疡、急性胃肠炎等疾病进行鉴别诊断，以制定合适的治疗方案。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小儿胃炎的治疗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https://d.book118.com/145043114240011040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2024-08-31T22:16:34.209</cp:lastPrinted>
  <dcterms:created xsi:type="dcterms:W3CDTF">2024-08-31T14:16:34Z</dcterms:created>
  <dcterms:modified xsi:type="dcterms:W3CDTF">2024-08-31T14:16:36Z</dcterms:modified>
</cp:coreProperties>
</file>