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C0747-CD07-403A-9FD0-461B865A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0F21D-FAB7-4D8D-96E0-6F62DD2F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3CC38-350F-405A-B8AA-3A5CF36CC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0D85E-68E6-4652-B6A8-85B3BC361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864B7-C7F9-416C-B229-763DF5065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80C0AB-A9B6-46EE-9527-A3B047284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C72122-28B2-4015-BB24-1404578C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776DB-DC08-4096-BE73-E6C637319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25AD6-B7F1-4DEC-863A-34BAF0495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E617C-FED9-47F9-809A-ECB9FFC50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2AB23-94A7-48B8-8941-53E904DDC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3232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年度市场需求与产品规划分析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市场风险与机会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产品规划实施与监控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目标市场容量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目标市场容量在XX亿人民币左右，预计未来几年将保持XX%的年复合增长率。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目标客户群体主要包括中小企业、创业公司和个人用户等。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行业总收入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根据市场研究报告，该行业在过去几年的年复合增长率保持在XX%左右，预计未来几年仍将保持稳定增长。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随着技术的不断进步和应用，该行业正不断涌现出新的产品和服务，以满足用户不断变化的需求。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469" b="54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随着消费者对品质和体验的要求不断提高，该行业正不断推出更高品质的产品和服务。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随着环保意识的不断提高，该行业正不断推广绿色环保理念和技术，以降低对环境的负面影响。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竞争对手数量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该行业的竞争对手数量众多，但市场份额较为集中，主要集中在几家大型企业手中。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竞争对手实力较强，拥有丰富的产品线和完善的销售渠道，同时也在不断加大研发投入，提高产品品质和竞争力。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主要竞争对手的竞争策略包括提高产品品质、降低成本、加强品牌营销等。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通过市场调研，了解消费者对产品的需求、期望和偏好，为产品规划提供依据。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需求分类与优先级排序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将消费者需求进行分类，明确各类需求的优先级，以便在产品规划中合理分配资源。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需求变化趋势分析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关注消费者需求的变化趋势，预测未来市场需求，提前调整产品策略。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用户画像在产品规划中的应用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将用户画像融入产品规划中，以满足不同用户群体的需求和提高产品的市场竞争力。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根据市场调研和数据分析，构建具有代表性的用户画像，以便更好地理解目标用户。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用户画像差异化分析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对比不同用户画像之间的差异，发现不同用户群体的需求特点和行为模式。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细分市场规模与增长潜力评估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评估各细分市场的规模、增长潜力和竞争状况，为产品定位和推广提供依据。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细分市场选择与定位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根据企业战略和市场状况，选择适合的目标细分市场，并为产品制定针对性的市场定位策略。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采用科学的市场细分方法，将市场划分为具有相似需求和行为的不同子市场。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明确产品所针对的目标市场，包括消费者群体、行业领域等。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分析产品在目标市场中的竞争优势，如价格、品质、品牌等。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塑造产品独特的品牌形象，以区别于竞争对手，提升消费者认知度和忠诚度。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通过研发和技术创新，提供独特的产品功能和特点，满足消费者个性化需求。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提供定制化的产品服务，满足不同客户的特殊需求，增强产品竞争力。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提高对市场变化的响应速度，及时调整产品策略，满足消费者变化的需求。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https://d.book118.com/145043232133011122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2024-09-25T20:36:08.680</cp:lastPrinted>
  <dcterms:created xsi:type="dcterms:W3CDTF">2024-09-25T12:36:08Z</dcterms:created>
  <dcterms:modified xsi:type="dcterms:W3CDTF">2024-09-25T12:36:10Z</dcterms:modified>
</cp:coreProperties>
</file>