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C2666-B3CD-4818-8F57-397772F8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EEED5-C2B3-4A5C-A301-46913CF0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70FD6-FED0-4243-B969-6F922DFE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81795-F092-46DC-B364-F96DAC03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0FF4C-653C-42B0-AFCA-4E4B809C1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F3FD3-5FEE-4130-84B9-4FF9C3063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A933D-0368-40BE-9A4F-3373AABF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BF2D2-EACA-4A1B-95CF-56CF395C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7CF54-AADF-46D2-8390-6CF15A34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FA9F7-6660-43D9-A9EC-90BB2AF61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DB8D6-10BF-402B-89D8-9BDCA21CD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4130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社会学研究方法11定量资料分析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定量资料分析在社会学研究中的应用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定量资料分析是社会学研究中一种重要的分析方法，它通过对收集到的数据进行数量化处理和统计分析，以揭示社会现象的数量特征和内在规律。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以数量化为基础，注重数据的客观性、准确性和可重复性；运用统计方法进行描述、推断和预测；强调对社会现象的精确测量和量化表达。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定量资料分析能够提供客观、准确的数据支持，避免主观偏见和误导，使研究结果更具说服力和可信度。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提供客观依据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通过对数据的深入挖掘和分析，定量资料分析能够揭示社会现象的内在规律和潜在因素，为社会学研究提供新的视角和思路。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揭示内在规律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基于历史数据和统计模型，定量资料分析能够对未来社会现象的发展趋势进行预测和推断，为政策制定和实践应用提供科学依据。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8" r="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定量资料分析的重要性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663" r="3766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根据研究目的和问题，选择合适的数据收集方法，如问卷调查、实验、观察等，并确保数据的准确性和完整性。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对数据进行清洗、整理、转换等预处理操作，以消除异常值、缺失值和重复值等问题，保证数据质量和分析结果的可靠性。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运用统计方法对数据进行描述性分析，如频数分布、均值、标准差等，以了解数据的基本特征和分布情况。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通过假设检验、方差分析、回归分析等推断性统计方法，探究变量之间的关系和影响程度，验证研究假设并得出科学结论。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定量资料分析的步骤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社会学研究中的数据来源广泛，包括问卷调查、实验、观察、档案资料等。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定量资料分析主要涉及数值型数据，如人口数量、经济指标等连续变量，以及性别、职业等分类变量。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通过设计问卷，向目标群体收集数据。问卷可以是纸质或电子形式，适用于大规模的社会调查。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在控制条件下，对研究对象进行干预或操作，观察并记录结果。实验法适用于探究因果关系的研究。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直接观察研究对象的行为、态度或现象，并记录相关信息。观察法适用于难以通过问卷或实验获取数据的情况。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数据整理与预处理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对收集到的数据进行筛选、去重、填补缺失值等处理，以保证数据的质量和一致性。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根据研究需要，对数据进行适当的数学变换或标准化处理，以便于后续分析。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将分类变量转换为数值型变量，以便于进行统计分析。编码方式可以是二值化、多值化或哑变量编码等。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对数据进行基本的描述性统计分析，如计算均值、标准差、频数分布等，以初步了解数据的分布和特征。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所有观察值的总和除以观察值的个数，反映数据的平均水平。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将数据按大小顺序排列后，位于中间位置的数，反映数据的中心位置。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数据中出现次数最多的数，反映数据的集中情况。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数据的集中趋势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方差与标准差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方差是每个观察值与平均数差的平方的平均值，标准差是方差的平方根，反映数据的离散程度。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变异系数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标准差与平均数的比值，用于比较不同单位或不同波动范围的数据的离散程度。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最大值与最小值之差，反映数据的波动范围。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数据的离散程度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https://d.book118.com/145044130140011104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2024-09-14T04:39:25.471</cp:lastPrinted>
  <dcterms:created xsi:type="dcterms:W3CDTF">2024-09-13T20:39:25Z</dcterms:created>
  <dcterms:modified xsi:type="dcterms:W3CDTF">2024-09-13T20:39:27Z</dcterms:modified>
</cp:coreProperties>
</file>