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392DBB-7FC0-45AF-8938-97CC4EDF8C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A4C2BF-724F-4DE0-AA74-E2269545CC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1E7865-7C3B-4CCA-B9FE-C8BF248E62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890A90-5A3E-4901-95A3-7374A3F006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F6FC6C-F109-4833-8C5E-1FE2CAE1078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14C6AC-7309-49DD-9638-EE506A2D98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C433F5-063D-4C08-BE0F-99A7F7A581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45CA40-9D44-4C95-B481-10C87896AF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740CDE-3003-4503-90B8-1175E06C4A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3772AB-4062-40FE-BBE2-E0529FA5BF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CED2FA-D15B-4500-B3DC-97A44760D3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510130103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小针刀治疗腰间盘突出</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腰间盘突出的概述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小针刀治疗腰间盘突出的原理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小针刀治疗腰间盘突出的操作流程</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小针刀治疗腰间盘突出的临床效果与案例分析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小针刀治疗腰间盘突出的注意事项与风险防范</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腰间盘突出的概述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5565" b="25565"/>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35746" b="35746"/>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症状</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腰痛、坐骨神经痛、下肢麻木、肌肉无力、间歇性跛行等。</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腰间盘突出是指腰椎间盘的纤维环破裂，髓核组织突出压迫神经根或脊髓，引起的一系列症状。</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定义与症状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10430" r="10430"/>
          <a:stretch>
            <a:fillRect/>
          </a:stretch>
        </p:blipFill>
        <p:spPr>
          <a:xfrm>
            <a:off x="6099052" y="1665911"/>
            <a:ext cx="5058968"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长期弯腰劳动、久坐久站、外伤、遗传因素等。</a:t>
            </a:r>
            <a:endParaRPr lang="en-US" sz="1100"/>
          </a:p>
        </p:txBody>
      </p:sp>
      <p:sp>
        <p:nvSpPr>
          <p:cNvPr id="13" name="AutoShape 13"/>
          <p:cNvSpPr/>
          <p:nvPr/>
        </p:nvSpPr>
        <p:spPr>
          <a:xfrm>
            <a:off x="1352702" y="3980984"/>
            <a:ext cx="4276714" cy="122060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腰椎间盘退行性变，纤维环破裂，髓核突出压迫神经根或脊髓，引起炎症反应和神经功能障碍。</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病因</a:t>
            </a:r>
            <a:endParaRPr lang="en-US" sz="1100"/>
          </a:p>
        </p:txBody>
      </p:sp>
      <p:sp>
        <p:nvSpPr>
          <p:cNvPr id="19" name="AutoShape 19"/>
          <p:cNvSpPr/>
          <p:nvPr/>
        </p:nvSpPr>
        <p:spPr>
          <a:xfrm>
            <a:off x="1352702" y="359476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病理</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23091" b="23091"/>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29912"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55446" y="2167006"/>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29912" y="404833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31634" y="4134414"/>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12352" y="253199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诊断</a:t>
            </a:r>
            <a:endParaRPr lang="en-US" sz="1100"/>
          </a:p>
        </p:txBody>
      </p:sp>
      <p:sp>
        <p:nvSpPr>
          <p:cNvPr id="9" name="AutoShape 9"/>
          <p:cNvSpPr/>
          <p:nvPr/>
        </p:nvSpPr>
        <p:spPr>
          <a:xfrm>
            <a:off x="6612352" y="2883800"/>
            <a:ext cx="4276714"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通过体格检查、影像学检查（如X线、CT、MRI）进行诊断。</a:t>
            </a:r>
            <a:endParaRPr lang="en-US" sz="1100"/>
          </a:p>
        </p:txBody>
      </p:sp>
      <p:sp>
        <p:nvSpPr>
          <p:cNvPr id="10" name="AutoShape 10"/>
          <p:cNvSpPr/>
          <p:nvPr/>
        </p:nvSpPr>
        <p:spPr>
          <a:xfrm>
            <a:off x="6612352" y="4489877"/>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鉴别诊断</a:t>
            </a:r>
            <a:endParaRPr lang="en-US" sz="1100"/>
          </a:p>
        </p:txBody>
      </p:sp>
      <p:sp>
        <p:nvSpPr>
          <p:cNvPr id="11" name="AutoShape 11"/>
          <p:cNvSpPr/>
          <p:nvPr/>
        </p:nvSpPr>
        <p:spPr>
          <a:xfrm>
            <a:off x="6612352" y="4841681"/>
            <a:ext cx="4276714"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腰椎管狭窄、腰椎滑脱、脊柱肿瘤等。</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诊断与鉴别诊断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小针刀治疗腰间盘突出的原理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836" b="15836"/>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17929" b="17929"/>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小针刀是一种微创的手术器械，由针身和刀片组成，用于治疗多种疼痛和软组织疾病。</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小针刀具有较小的创伤和较高的安全性，因此在临床中广泛应用。</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小针刀的操作通常在局部麻醉下进行，患者痛苦小，恢复较快。</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小针刀的简介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小针刀通过松解粘连、缓解肌肉紧张和改善局部血液循环等作用，达到缓解腰间盘突出引起的疼痛和改善功能的效果。</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小针刀能够针对腰间盘突出病变的部位进行精确的微创治疗，从而避免了对正常组织的过度损伤。</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t="5858" b="5858"/>
          <a:stretch>
            <a:fillRect/>
          </a:stretch>
        </p:blipFill>
        <p:spPr>
          <a:xfrm>
            <a:off x="6907441" y="1792193"/>
            <a:ext cx="4502196" cy="2732629"/>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小针刀治疗腰间盘突出具有操作简便、见效快、恢复期短等优点。</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小针刀治疗腰间盘突出的原理</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2500" b="1250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25" r="1662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t="11417" b="1141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小针刀治疗腰间盘突出的优势在于创伤小、恢复快、操作简便等。</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小针刀治疗的局限性在于对于一些严重的腰间盘突出或伴有其他严重疾病的患者可能不适用。</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小针刀治疗需要专业的医生操作，以确保安全和有效性。</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小针刀治疗的优势与局限性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小针刀治疗腰间盘突出的操作流程</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https://d.book118.com/145101301030011041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2024-09-01T14:36:32.044</cp:lastPrinted>
  <dcterms:created xsi:type="dcterms:W3CDTF">2024-09-01T06:36:32Z</dcterms:created>
  <dcterms:modified xsi:type="dcterms:W3CDTF">2024-09-01T06:36:33Z</dcterms:modified>
</cp:coreProperties>
</file>