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DDC9E8-C2E8-42B6-B585-0BCB5137FE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7271C8-5632-4C2B-AF1D-0C198E755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7C4F3D-61C8-45B4-BDBE-C97767E28D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528699-846C-4682-9A8E-2BAA579526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1C1844-6B48-41AF-924E-D5AC1B7BF2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123FA3-C9D3-4D99-A9E0-82BDF9CE79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74F16A-9624-42E7-A10A-01BF8D99DA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386CE9-3178-4938-9EE5-ADB143860F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D3A40F-0502-4011-88BA-20C02A5BE6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465CE4-45C1-4937-9048-3334E46050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77E934-6D81-45E8-83CF-BCF30B5860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5102042202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机器人行业2024年财务展望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机器人行业概述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2024年机器人行业财务预测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影响财务状况的关键因素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财务展望的风险和挑战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未来财务展望的建议和策略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提供机器人行业2024年的财务预测和展望，帮助投资者和业界人士了解行业发展趋势和潜在机会。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分析影响机器人行业财务表现的关键因素，如技术进步、市场需求、竞争格局等。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针对不同类型的机器人企业，提出相应的财务策略和发展建议。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本报告主要关注工业机器人、服务机器人、特种机器人等领域的财务状况。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报告时间范围为2024年，主要分析该年度机器人行业的财务状况和未来发展趋势。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报告将基于市场研究、行业分析、企业财报等多种数据来源，以确保分析的准确性和可靠性。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机器人行业概述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20世纪60年代，机器人技术开始起步，主要用于工业生产中的重复性劳动。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成长阶段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917" r="159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20世纪80年代，随着计算机技术和传感器技术的发展，机器人逐渐应用于更广泛的领域。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21世纪初，随着人工智能技术的突破，机器人智能化程度不断提高，应用场景不断拓展。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行业发展历程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行业市场规模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全球机器人市场规模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根据国际机器人联盟（IFR）的数据，全球机器人市场规模持续增长，2022年市场规模达到159亿美元。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中国机器人市场规模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中国作为全球最大的工业机器人市场，2022年市场规模达到87亿美元，占全球市场的55%左右。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随着人工智能、物联网等技术的不断发展，机器人将更加智能化、自主化，能够更好地适应复杂环境和任务。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应用场景拓展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机器人应用场景将不断拓展，从工业领域向医疗、教育、家庭等领域延伸。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市场竞争加剧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随着市场规模的扩大和技术门槛的降低，机器人行业的竞争将更加激烈，企业需要不断提升技术实力和品牌影响力。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2024年机器人行业财务预测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增长动力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收入增长的主要动力来自于机器人技术在各个领域的广泛应用，如制造业、医疗保健、农业等。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随着技术的不断进步和市场的不断扩大，机器人行业的竞争将更加激烈，将有更多的企业加入这个市场。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总收入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预计到2024年，机器人行业的总收入将达到数十亿美元，增长速度将超过其他行业。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收入预测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利润空间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随着机器人行业的快速发展，企业的利润空间也将逐渐扩大。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为了保持竞争优势，企业需要加强成本控制，提高生产效率，降低成本。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盈利能力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预计到2024年，机器人行业的盈利能力将得到进一步提升，一些领先的企业将实现高额的利润。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利润预测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429000"/>
            <a:ext cx="3979337" cy="343480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39110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随着机器人行业的快速发展，对投资的需求也将不断增加。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3975081" y="3429000"/>
            <a:ext cx="4145195" cy="343480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120275" y="3429000"/>
            <a:ext cx="4102461" cy="343480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-275135" y="415067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87131" y="408931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投资热点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910959" y="408931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投资风险</a:t>
            </a:r>
          </a:p>
        </p:txBody>
      </p:sp>
      <p:sp>
        <p:nvSpPr>
          <p:cNvPr id="9" name="AutoShape 9"/>
          <p:cNvSpPr/>
          <p:nvPr/>
        </p:nvSpPr>
        <p:spPr>
          <a:xfrm>
            <a:off x="5508972" y="1741084"/>
            <a:ext cx="1219200" cy="1219200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80069" y="1741084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561905" y="1741084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795019" y="2027130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716623" y="2041062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9880117" y="2059295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750382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投资者可以重点关注机器人技术在各个领域的应用，如智能制造、智能医疗、智能农业等。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803315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虽然机器人行业具有广阔的发展前景，但投资者也需要警惕技术风险、市场风险和政策风险等因素的影响。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投资预测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https://d.book118.com/145102042202011044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2024-09-06T23:50:26.007</cp:lastPrinted>
  <dcterms:created xsi:type="dcterms:W3CDTF">2024-09-06T15:50:26Z</dcterms:created>
  <dcterms:modified xsi:type="dcterms:W3CDTF">2024-09-06T15:50:28Z</dcterms:modified>
</cp:coreProperties>
</file>