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8F3F3-B28C-4CC3-B471-CADE6564E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45958-C8F7-4210-9442-84A88654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5E70D-872B-47A3-8353-E71933A6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3C99C-C82C-409B-AA03-C72AF9DE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65FA7-22CB-491C-AD1A-D4A85CC04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87264-94F6-4BDB-9DFB-156FC35F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A13ACF-B7B3-462F-A865-3FC09B2E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FD1C7-C67F-4810-AC57-0E0134AB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C0989-DFFA-49F0-AA3B-C51567E9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DE5BA-98C1-43EB-9AB9-D12AFB4E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92C68-0D55-460E-927A-1731F3816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033301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胰岛素泵722操作课件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胰岛素泵722的操作流程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胰岛素泵722的日常维护与保养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22" r="234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78" r="160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8846" b="88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胰岛素泵722的构造与功能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胰岛素泵722主要由泵、储药器和输注管路组成。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泵是核心部件，负责提供动力，推动胰岛素从储药器输注到体内。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储药器用于储存胰岛素，通常容量为2-4毫升，可提供24-48小时的胰岛素用量。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输注管路连接泵和储药器，将胰岛素输送到皮下组织。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030" r="280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胰岛素泵722能够根据患者的血糖水平和饮食计划，自动计算并输注所需的胰岛素量，实现智能化管理。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通过调整输注速度和时间，胰岛素泵722能够实现血糖水平的精准控制，减少低血糖和高血糖的发生风险。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胰岛素泵722体积小、重量轻，方便患者随身携带，不影响日常生活和工作。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方便携带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胰岛素泵722采用封闭式输注系统，减少感染风险，同时具备自动报警功能，提高使用安全性。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胰岛素泵722的特点与优势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定期校准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及时处理故障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胰岛素泵722的使用注意事项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为确保准确性，应定期对胰岛素泵722进行校准和维护。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在剧烈运动前后，应适当调整胰岛素输注速度，以避免低血糖或高血糖的发生。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保持胰岛素泵722及其附件的清洁卫生，避免感染。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如遇胰岛素泵722故障或异常情况，应及时联系专业人员进行检修或更换。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胰岛素泵722的操作流程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按下开关键，等待屏幕显示主菜单界面。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按下关机键，屏幕熄灭，关机完成。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开机与关机操作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选择基础率设置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在主菜单界面，按下“设置”键，进入设置菜单，选择“基础率”选项。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输入基础率数值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使用上下键调整数值，按下确认键保存设置。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基础率设置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在主菜单界面，按下“设置”键，进入设置菜单，选择“餐前大剂量”选项。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使用上下键调整数值，按下确认键保存设置。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餐前大剂量设置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输入餐前大剂量数值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选择餐前大剂量设置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https://d.book118.com/145103330101011041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2024-09-01T18:27:55.986</cp:lastPrinted>
  <dcterms:created xsi:type="dcterms:W3CDTF">2024-09-01T10:27:56Z</dcterms:created>
  <dcterms:modified xsi:type="dcterms:W3CDTF">2024-09-01T10:27:57Z</dcterms:modified>
</cp:coreProperties>
</file>