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755E6-AC6F-44AC-8395-E4BE8A1D4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DDA612-08F5-411B-AAD3-755E51D59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AA6FB-D920-453C-9985-9AB2766D4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9CD477-2640-497D-9F73-0C4FD8A3C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2DBC25-D3C1-484C-9155-14552000A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B5DF64-AA46-48CF-B888-B10C86C15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6D9640-FFE3-4875-A888-525FFB495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517C49-4062-4A5F-A214-0410DE0C8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CB980E-B9AA-4E4D-AC5E-4CD7EA07B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BCD6D-1BFB-45DA-857C-DD3159810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9A57A-6D9B-414E-8781-137D0D750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1101012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护理答辩ppt范文课件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护理答辩概述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临床护理实践经验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护理研究与学术成果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护理答辩概述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护理答辩是护理专业学生在完成护理学专业课程学习和临床实习后，通过答辩来展示自己的专业知识和技能，以及解决实际问题的能力。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答辩是护理专业学生毕业前必须完成的重要环节，是评价学生专业知识和技能掌握程度的重要手段，也是对学生综合素质的全面考察。通过答辩，可以促进学生专业知识的巩固和技能的提升，同时也有助于提高学生在未来工作中的综合素质和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答辩的目的和意义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188" r="24188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答辩一般包括答辩前准备、陈述和提问回答三个环节。答辩前准备包括查阅资料、整理思路和制作PPT等；陈述主要是介绍研究背景、目的、方法、结果和结论等；提问回答环节则是针对评委提出的问题进行回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答辩的要求一般包括PPT制作要求、陈述要求和回答问题要求等。PPT制作要求包括简洁明了、重点突出、图文并茂等；陈述要求包括口齿清晰、逻辑严密、表达准确等；回答问题要求包括反应迅速、思路清晰、有理有据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答辩的流程和要求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护理理论基础知识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804" b="158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914" r="109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护理学基础知识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护理学定义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护理学是一门以自然科学和社会科学为基础，研究维护、促进和恢复人类健康的护理理论、知识、技能和艺术的学科。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护理学发展史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从最早的简单护理到现代的全面护理，护理学经历了漫长的发展历程，逐渐形成了完善的理论体系和实践规范。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护理学基本概念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包括人、环境、健康、照顾和护理等基本概念，这些概念是构成护理学的核心要素。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包括清洁、消毒、注射、采血等基础护理技术，是护士必须掌握的基本技能。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基础护理操作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500" r="18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针对不同专科领域的特殊需求，如手术室护理、重症监护等，需要掌握相应的专业护理技术。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针对紧急情况的处理，如心肺复苏、急救药物使用等，要求护士具备快速反应和准确操作的能力。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护理技术操作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包括自主、不伤害、公正等原则，指导护士在实践中做出符合伦理要求的决策。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包括《护士条例》、《医疗事故处理条例》等相关法律法规，要求护士遵守法律规定，保障患者权益。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护理法律法规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包括护士职业道德规范、行为准则等，旨在规范护士的职业行为，提升职业形象。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护理职业规范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护理伦理与法律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临床护理实践经验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高血压患者需要定期监测血压，遵医嘱用药，控制饮食中盐和脂肪的摄入量，适当运动，避免情绪波动和过度劳累。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感冒是常见的呼吸道疾病，需要保持室内空气流通，注意保暖，遵医嘱用药，同时保持良好的生活方式和饮食习惯。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糖尿病患者需要控制饮食中糖分和脂肪的摄入量，定期监测血糖，遵医嘱用药，同时保持良好的生活习惯和心理状态。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常见疾病的护理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小儿的护理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小儿处于生长发育阶段，需要提供充足的营养和适当的运动，注意预防常见疾病和意外伤害。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孕妇的护理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孕妇需要定期进行产前检查，注意营养和休息，避免接触有害物质，保持愉快的心情。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老年人的护理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老年人身体机能下降，容易患多种疾病，需要定期进行健康检查，加强营养和锻炼，注意安全防范措施。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特殊病人的护理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692" r="156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心肺复苏是抢救心脏骤停患者的关键措施，需要掌握正确的操作方法，及时进行急救。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休克是一种危急情况，需要立即就医并进行紧急处理，包括补充血容量、纠正酸碱平衡等措施。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休克护理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多器官功能衰竭是一种严重的疾病状态，需要密切监测病情变化，及时采取有效的治疗和护理措施。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多器官功能衰竭护理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急救与重症护理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https://d.book118.com/145110101220011042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2024-09-03T22:14:35.513</cp:lastPrinted>
  <dcterms:created xsi:type="dcterms:W3CDTF">2024-09-03T14:14:35Z</dcterms:created>
  <dcterms:modified xsi:type="dcterms:W3CDTF">2024-09-03T14:14:37Z</dcterms:modified>
</cp:coreProperties>
</file>