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641BD-CCF4-4935-A842-6D4E6354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9DF11-9652-4B75-869A-EBF7A832E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A24C5-A25C-4269-A2EC-CA094ED9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2DB0-4325-4E06-8C3B-473A3698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65BF7-7867-416D-A0CB-0B87098AD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74AC2-886A-431B-BB74-6032CFF7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7ABDE-360B-4561-A54D-0642B169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983AA-8706-42BA-AD74-9D32CF9E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B7C0A-CD45-466D-BF11-FE128ACF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0F6EF-617B-4946-9702-E07B6DB2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C1B05-3201-4E2A-AD07-0E36D7DA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0202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护理查房胆囊结石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胆囊结石患者的护理措施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胆囊结石患者的心理护理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胆囊结石是指胆囊内形成的结石，多为胆固醇结石或胆色素结石。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根据结石成分和形成机制，胆囊结石可分为胆固醇结石、胆色素结石和混合型结石。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96" b="17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胆囊结石的成因较为复杂，主要与胆汁成分异常、胆囊功能异常及某些诱因有关。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胆汁中胆固醇过饱和、胆盐不足、胆囊收缩功能下降等因素均可导致胆固醇结晶形成，进而发展为结石。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胆囊结石的症状因个体差异而异，常见的有右上腹疼痛、饱胀不适、恶心呕吐等。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胆囊结石的诊断主要依靠影像学检查，如超声、CT等。通过这些检查可以明确胆囊结石的大小、位置及数量，为进一步治疗提供依据。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护理查房是医护人员共同参与的过程，有助于加强医护之间的沟通与协作，提高整体医疗水平。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评估胆囊结石患者的病情状况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通过护理查房，了解患者的病情状况，包括结石的大小、位置、有无并发症等，为后续护理和治疗提供依据。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通过查房，发现并解决护理过程中存在的问题，提高护理效果，促进患者康复。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提前了解患者的基本情况，准备好相关资料和工具。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按照规定的查房流程，对患者进行全面的评估和检查，包括病史询问、体格检查、护理措施落实情况等。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对查房情况进行总结，提出改进意见和建议，完善护理计划。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在查房过程中，要尊重患者的隐私，避免泄露患者个人信息和病情。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在查房过程中，要注意患者的安全，避免发生意外事件。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在查房过程中，要按照规定的操作流程进行，确保数据的准确性和可靠性。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https://d.book118.com/145110202303011103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2024-09-13T06:42:41.479</cp:lastPrinted>
  <dcterms:created xsi:type="dcterms:W3CDTF">2024-09-12T22:42:41Z</dcterms:created>
  <dcterms:modified xsi:type="dcterms:W3CDTF">2024-09-12T22:42:43Z</dcterms:modified>
</cp:coreProperties>
</file>