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D6146-6BA8-465A-92A9-E5275E413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200E2-A29D-416D-ABE8-FD25A8093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D29F0-4F39-4768-AB57-EB545E147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A967E-63ED-4395-9D9A-381A7F590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B55E24-DFC5-4DBE-9CA6-3557326D0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73C71C-05D3-49F6-918F-B82A60BEA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14B223-4DED-4BC4-AF9B-D9D535019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9BA3B-B385-47E5-98F9-8AB7407D5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71792-96AE-4814-887C-8F8356EB3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ED67E-3408-413D-A49E-E4400FDCF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C8E99-3044-4EDF-81D6-1365E8D05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10211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乳癌放疗科护理查房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乳癌放疗科护理概述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乳癌放疗科护理的核心技能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乳癌放疗科护理查房流程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乳癌放疗科护理查房案例分析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乳癌放疗科护理的未来发展与挑战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乳癌放疗科护理查房的实践与反思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乳癌放疗科护理概述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乳癌放疗科护理是指在乳癌放疗科病房中，为接受放疗的乳癌患者提供专业的护理服务，包括病情观察、症状管理、心理支持和生活指导等。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癌放疗科护理具有专业性、全面性和个性化的特点。专业性要求护士具备丰富的乳癌知识和放疗护理技能；全面性要求护士关注患者的生理、心理和社会需求；个性化则强调根据患者的具体情况制定个性化的护理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乳癌放疗科护理的定义与特点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通过有效的护理措施，减轻患者痛苦，提高生活质量。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专业的护理有助于患者尽快康复，减少并发症的发生。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乳癌放疗科护理不仅关注患者的生理需求，还重视心理支持，帮助患者树立信心，积极面对治疗。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乳癌放疗科护理的重要性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乳癌放疗科护理的发展历程可追溯至上世纪，随着放疗技术的进步，乳癌放疗科护理逐渐发展成熟。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乳癌放疗科护理将更加注重个体化、精准化和智能化，如利用大数据和人工智能技术为患者提供更个性化的护理服务。同时，随着医疗模式的转变，心理支持和社会支持在乳癌放疗科护理中的地位将更加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乳癌放疗科护理的历史与发展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乳癌放疗科护理的核心技能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90" r="17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放疗设备操作与维护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放疗设备的基本原理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了解放疗设备的结构、工作原理和操作流程，确保正确使用和维护。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设备校准与检测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定期对放疗设备进行校准和检测，确保设备性能稳定、准确。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设备故障处理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掌握设备常见故障的识别和排除方法，确保设备正常运行。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对患者进行全面的评估，了解病情、治疗方案和预期效果。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放疗前评估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确保患者体位舒适、安全，关注患者反应，及时处理不良反应。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放疗中护理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指导患者进行康复训练，监测并发症，提供生活和饮食指导。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放疗患者护理常规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指导患者保护照射区域皮肤，避免刺激和感染。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监测患者血常规指标，及时发现和处理骨髓抑制。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骨髓抑制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观察患者消化道症状，提供饮食和生活指导，减轻不良反应。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消化道反应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向患者及家属介绍放疗相关知识，提高认知度和配合度。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关注患者的情绪变化，提供心理支持和疏导。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鼓励患者家属和社会支持系统参与护理，减轻患者心理压力。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放疗患者的心理护理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乳癌放疗科护理查房流程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查阅患者病历，了解病情、治疗方案、护理措施等。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准备必要的护理用品，如血压计、听诊器、护理记录表等。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准备查房用品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提前通知参与查房的医护人员，确保人员到齐。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密切观察患者的病情变化，注意生命体征的监测。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及时处理异常情况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如发现异常情况，及时报告医生并采取相应措施。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注意患者隐私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在查房过程中，尊重患者隐私，避免泄露患者个人信息。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https://d.book118.com/145110211303011103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2024-09-13T06:42:41.810</cp:lastPrinted>
  <dcterms:created xsi:type="dcterms:W3CDTF">2024-09-12T22:42:41Z</dcterms:created>
  <dcterms:modified xsi:type="dcterms:W3CDTF">2024-09-12T22:42:43Z</dcterms:modified>
</cp:coreProperties>
</file>