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3C7A6D-2490-45D1-9472-35F4C1E71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ED2838-61E0-412D-8D29-92C0EA68A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AE7FE9-8E3A-4849-BC49-9B6B07168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E3CD5A-A869-42FD-B0D7-BF074D7F4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4D6FB7-FB63-4B38-B57C-28708124C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B7825A-E90B-450F-BDB0-353E950A9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2BF661-5805-45E5-B228-97485DA44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1C5E3C-BFA1-4F6F-B2C1-8633B79DC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D14516-C13A-4B0B-B909-24325F6B3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90BFA-42C6-4A22-AD61-E02D26412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9DB49C-4B00-4D1C-9120-32A66934D7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111020310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创造良好员工关系的企业文化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员工关系现状分析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企业文化塑造策略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激励机制设计与实践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冲突管理与心理健康关注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企业文化活动丰富化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提升员工满意度和忠诚度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建立良好的员工关系是企业文化的重要组成部分，有助于提高员工的满意度和忠诚度，降低员工流失率。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促进团队合作和效率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良好的员工关系有助于促进团队合作，提高员工的工作效率和绩效。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塑造积极的企业形象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一个以员工为中心的企业文化有助于塑造积极的企业形象，吸引和留住优秀人才。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企业文化所倡导的价值观应与员工关系的建设相一致，共同营造尊重、信任、公平的氛围。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价值观的一致性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行为规范的引导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激励机制的促进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50" r="13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企业文化通过行为规范引导员工的行为，促进员工之间的良好互动和合作。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企业文化中的激励机制能够激发员工的工作积极性，提高员工对企业的认同感和归属感。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企业文化与员工关系的关联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员工关系现状分析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不满意因素排查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针对调查中员工反映的不满意因素，进行深入分析，找出问题的根源，为改进提供依据。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改进措施实施与跟踪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根据调查结果，制定相应的改进措施，并持续跟踪改进效果，确保员工满意度的持续提升。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员工满意度指数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通过定期的员工满意度调查，收集员工对公司环境、工作内容、薪酬福利等方面的意见和建议，量化员工满意度。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员工满意度调查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离职员工回访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对离职员工进行回访，了解离职后的去向及对公司的看法和建议，为公司改进提供参考。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离职率统计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定期统计离职员工数量及离职率，分析离职原因及趋势，为降低离职率提供参考。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关键岗位流动率关注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针对公司关键岗位的流动情况进行重点关注，确保公司核心业务的稳定性和连续性。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离职率与流动率分析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反馈机制有效性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评估公司的反馈机制是否能够及时、准确地传递员工的意见和建议，并针对问题进行改进。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沟通渠道多样性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评估公司现有的沟通渠道是否多样化，包括正式会议、非正式聚会、内部论坛等，确保员工能够顺畅地表达自己的想法和意见。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沟通氛围营造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评估公司的沟通氛围是否开放、包容、尊重多元观点，鼓励员工积极参与讨论和表达不同意见。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沟通渠道与反馈机制评估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企业文化塑造策略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确立符合企业发展战略和员工共同认知的价值观，如诚信、创新、责任等。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明确企业价值观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通过企业内部培训、文化活动、宣传册等多种方式，持续向员工传播企业价值观。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多渠道传播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鼓励员工在实际工作中践行企业价值观，形成行为准则和职业道德规范。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员工践行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价值观传播与落地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培养具有领导力的管理者，以身作则践行企业价值观，引导员工积极向上。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强化领导力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了解员工在工作和生活中的需求，提供必要的支持和关怀，增强员工的归属感和忠诚度。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关注员工需求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建立合理的激励机制，鼓励员工为企业发展做出贡献，实现个人价值和企业价值的共同成长。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领导力与员工关怀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倡导团队协作精神，促进不同部门和员工之间的沟通与协作，形成高效的工作氛围。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建立企业与员工、员工与员工之间的信任关系，营造坦诚相待、互相信任的良好氛围。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信任建设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建立有效的冲突解决机制，及时化解员工之间的矛盾和纠纷，维护企业内部和谐稳定。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冲突解决机制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团队协作与信任建设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激励机制设计与实践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薪酬福利制度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设计具有竞争力的薪酬福利制度，满足员工基本物质需求，提高工作积极性。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奖金与提成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设立奖金、提成等激励机制，鼓励员工超额完成任务，实现个人与团队业绩目标。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荣誉与表彰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定期评选优秀员工、团队，给予荣誉称号、奖章等精神奖励，激发员工荣誉感。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物质激励与精神激励结合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https://d.book118.com/145111020310011042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2024-09-04T06:17:13.634</cp:lastPrinted>
  <dcterms:created xsi:type="dcterms:W3CDTF">2024-09-03T22:17:13Z</dcterms:created>
  <dcterms:modified xsi:type="dcterms:W3CDTF">2024-09-03T22:17:15Z</dcterms:modified>
</cp:coreProperties>
</file>