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0CF355E-7D8D-4318-8B54-445DBB9BA6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4B1412-9A32-4F59-AF14-7FA3D672CF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630C7F4-2646-4EC1-B7C2-BE751410F2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C07C8B6-5D23-4475-A651-49902DC783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11DD927-DE34-4841-B87D-4D176C4C82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7AA4612-4282-44F9-8EF0-A7C9042954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D3D5780-9C92-4290-B500-361A2D017EA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92F582-DF5E-4194-AF33-782BEDD678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79B412-9F38-4C56-AFF4-429C9DD570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515F95-278F-49B2-8A3A-4E44D89DDA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8E464D-87B4-4AE7-9E07-B578225668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5112300123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高压系统中电源电池的选择与优化方法研究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高压系统中电源电池概述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高压系统中电源电池的选择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高压系统中电源电池的优化方法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高压系统中电源电池的实验研究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997" r="21997"/>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随着能源危机和环境污染问题日益严重，高压系统中电源电池的选择与优化成为解决能源问题的重要途径之一。</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能源危机与环境保护</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高压系统对电源电池的能量密度、功率密度、循环寿命、安全性等方面有严格要求，需要研究不同电源电池的性能特点，以满足高压系统的需求。</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高压系统对电源电池的要求</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高压系统中电源电池的选择与优化研究不仅有助于推动电池技术的进步，还可为电动汽车、智能电网等领域的发展提供有力支持。</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推动相关领域发展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国内外研究现状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目前，国内外学者在高压系统中电源电池的选择与优化方面开展了大量研究，主要集中在电池性能评估、电池管理系统设计、充电策略优化等方面。</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随着新材料、新工艺的不断涌现，未来高压系统中电源电池的选择与优化将更加注重电池的安全性、环保性和经济性。同时，智能化、模块化的电池管理系统将成为研究热点。</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86" r="2348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本研究将针对高压系统中电源电池的选择与优化问题，开展以下研究工作：分析不同类型电源电池的性能特点；建立电源电池性能评估模型；设计高效的电池管理系统；优化充电策略，提高电池使用效率。</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研究内容</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研究将采用理论分析、仿真模拟和实验验证相结合的方法进行研究。首先，通过文献综述和理论分析，梳理不同类型电源电池的性能特点和适用场景；其次，建立电源电池性能评估模型，对不同类型电源电池进行评估和比较；接着，设计高效的电池管理系统，实现电源电池的智能化管理；最后，通过仿真模拟和实验验证，优化充电策略，提高电池使用效率。</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研究方法</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研究内容和方法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高压系统中电源电池概述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094" r="2909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5366" r="2536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高压系统电源电池是指能够在高电压环境下稳定工作，为系统提供持续、稳定电能的储能装置。</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根据电池的性质和用途，高压系统电源电池可分为锂离子电池、铅酸电池、镍氢电池、超级电容器等类型。</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高压系统电源电池的定义和分类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25" r="1662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高能量密度</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高功率密度</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安全性</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长寿命</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高压系统对电源电池的要求</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高压系统要求电源电池具有高的能量密度，以满足系统长时间运行的需求。</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在高压环境下，电源电池需具备较高的安全性能，防止电池过热、短路等安全隐患。</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电源电池需要具有高的功率密度，以应对系统瞬间高功率输出的要求。</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电源电池应具有较长的使用寿命，减少更换电池的频率和维护成本。</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9488" r="2948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高压系统电源电池是电动汽车动力系统的核心部件，为汽车提供持续稳定的动力输出。</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电动汽车</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在太阳能、风能等新能源发电系统中，高压系统电源电池用于储存和调节电能，确保系统稳定运行。</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新能源发电</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航空航天领域对电源电池的性能要求极高，高压系统电源电池能够满足其高能量密度、高功率密度和安全性的需求。</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航空航天</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高压系统电源电池在轨道交通领域的应用主要体现在电力驱动和储能方面，提高列车的运行效率和安全性。</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轨道交通</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高压系统电源电池的应用领域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高压系统中电源电池的选择</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622" r="1262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衡量电源电池存储能量的能力，影响高压系统的续航里程和重量。</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能量密度</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功率密度</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循环寿命</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安全性</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决定电源电池在短时间内提供大量能量的能力，影响高压系统的加速性能和动态响应。</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表示电源电池可重复充放电的次数，影响高压系统的使用寿命和成本。</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涉及电源电池在极端条件下的稳定性和可靠性，是高压系统选择电源电池的重要考虑因素。</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电源电池性能参数比较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A</a:t>
            </a: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B</a:t>
            </a: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C</a:t>
            </a: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D</a:t>
            </a: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锂离子电池</a:t>
            </a: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具有高能量密度、长循环寿命和环保等优点，适用于对续航里程和性能要求较高的高压系统。</a:t>
            </a: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镍氢电池</a:t>
            </a: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具有较高的能量密度和功率密度，但成本相对较高，适用于对性能和成本有一定要求的高压系统。</a:t>
            </a: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超级电容器</a:t>
            </a: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具有极高的功率密度和快速充放电能力，但能量密度较低，适用于需要瞬间大功率输出或回收能量的高压系统。</a:t>
            </a: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铅酸电池</a:t>
            </a: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成本较低，但能量密度和循环寿命相对较低，适用于对成本要求较低的高压系统。</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不同类型电源电池在高压系统中的适用性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https://d.book118.com/145112300123011100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2024-09-08T05:43:23.081</cp:lastPrinted>
  <dcterms:created xsi:type="dcterms:W3CDTF">2024-09-07T21:43:23Z</dcterms:created>
  <dcterms:modified xsi:type="dcterms:W3CDTF">2024-09-07T21:43:25Z</dcterms:modified>
</cp:coreProperties>
</file>