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0B8594F-8262-41C0-843B-9150E57877A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EB06D8-66B3-4952-A874-9DAA033CE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8A44E-7843-42EB-9627-9D98584FB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704279-B6FA-4650-975B-75C7A9CCF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182001-829F-4817-98BC-B321CD42E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15C8AF-272D-429D-82BA-FEBD48D3F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748BAB-6049-40FB-8A26-397B6B6C3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7F6039-9D6A-475C-AE7A-A55E33462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2E30BE-21AC-4024-839D-2CCDDE6DC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6A97E4-6E36-435A-967D-B8DD958BD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D52617-B6FA-4700-8C86-44787D79E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E1600-84E4-4B29-8A72-1BE0F4634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CCCBEC4-AF67-4007-9AB4-355D027290B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FE18754-A26E-4CEF-A136-C1543EF9814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7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113014310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牙周病的治疗与颌面运动的关系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制作人：河北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PPT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制作团队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570708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概述牙周病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牙周病的治疗方法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牙周病与颌面运动的关系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牙周病的预防措施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牙周病的相关研究进展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概述牙周病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solidFill>
            <a:schemeClr val="accent1">
              <a:alpha val="44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803800" y="195912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lt1"/>
                </a:solidFill>
                <a:latin typeface="Arial"/>
                <a:ea typeface="微软雅黑"/>
              </a:rPr>
              <a:t>牙周病的定义和病因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803800" y="3322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lt1"/>
                </a:solidFill>
                <a:latin typeface="Arial"/>
                <a:ea typeface="微软雅黑"/>
              </a:rPr>
              <a:t>牙周病是一种慢性炎症性疾病，其主要病因是牙菌斑的形成和牙周袋的形成。 牙周病的治疗需要从根源上控制牙菌斑的生成。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牙周病的分类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66176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影响牙龈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66176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牙周炎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13284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影响牙周组织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3284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牙周病龈下病变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415224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415224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64236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64236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牙周病的危害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66176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引发牙龈出血、口腔异味等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66176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口腔健康问题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13284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增加心脏病、糖尿病等风险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3284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影响全身健康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415224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导致吃饭困难、影响营养摄取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415224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影响咀嚼功能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64236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64236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牙周病的治疗原则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33236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通过正确刷牙、使用牙线等方法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8400" y="16185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控制牙菌斑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定期复诊、遵医嘱用药等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控制疾病进程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通过手术或激光治疗等方式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修复牙周组织和骨组织损失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1380960" y="2447280"/>
            <a:ext cx="5255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牙周病治疗是一个持续的过程，需要患者积极配合医生的治疗方案，保持良好的口腔卫生习惯，这样才能有效控制病情并维护口腔健康。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牙周病的治疗方法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牙周病的非手术治疗方法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.1.subtitle"/>
          <p:cNvSpPr/>
          <p:nvPr/>
        </p:nvSpPr>
        <p:spPr>
          <a:xfrm>
            <a:off x="133236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指导患者正确刷牙、使用牙线等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1328400" y="16185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口腔卫生教育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深层清洁牙齿牙周袋和牙根表面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刮治术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通过专业工具清除牙齿表面的菌斑和牙结石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洁牙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牙周病的手术治疗方法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.1.subtitle"/>
          <p:cNvSpPr/>
          <p:nvPr/>
        </p:nvSpPr>
        <p:spPr>
          <a:xfrm>
            <a:off x="166176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将牙龈组织剥离以便进行更深入的清洁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1.title"/>
          <p:cNvSpPr/>
          <p:nvPr/>
        </p:nvSpPr>
        <p:spPr>
          <a:xfrm>
            <a:off x="166176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翻瓣手术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subtitle"/>
          <p:cNvSpPr/>
          <p:nvPr/>
        </p:nvSpPr>
        <p:spPr>
          <a:xfrm>
            <a:off x="913284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治疗牙周疾病所导致的牙周袋问题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913284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牙周手术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subtitle"/>
          <p:cNvSpPr/>
          <p:nvPr/>
        </p:nvSpPr>
        <p:spPr>
          <a:xfrm>
            <a:off x="415224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通过植入人工骨料促进骨组织再生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415224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植骨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subtitle"/>
          <p:cNvSpPr/>
          <p:nvPr/>
        </p:nvSpPr>
        <p:spPr>
          <a:xfrm>
            <a:off x="664236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title"/>
          <p:cNvSpPr/>
          <p:nvPr/>
        </p:nvSpPr>
        <p:spPr>
          <a:xfrm>
            <a:off x="664236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牙周病治疗的并发症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content.1.subtitle"/>
          <p:cNvSpPr/>
          <p:nvPr/>
        </p:nvSpPr>
        <p:spPr>
          <a:xfrm>
            <a:off x="166176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手术后可能出现轻度出血，需及时处理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166176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出血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913284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手术后可能引起感染，需加强伤口护理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913284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感染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subtitle"/>
          <p:cNvSpPr/>
          <p:nvPr/>
        </p:nvSpPr>
        <p:spPr>
          <a:xfrm>
            <a:off x="415224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治疗后牙齿可能出现敏感症状，需注意进食温和食物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415224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牙齿敏感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4.subtitle"/>
          <p:cNvSpPr/>
          <p:nvPr/>
        </p:nvSpPr>
        <p:spPr>
          <a:xfrm>
            <a:off x="664236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664236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solidFill>
            <a:schemeClr val="accent1">
              <a:alpha val="44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title"/>
          <p:cNvSpPr/>
          <p:nvPr/>
        </p:nvSpPr>
        <p:spPr>
          <a:xfrm>
            <a:off x="8803800" y="195912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lt1"/>
                </a:solidFill>
                <a:latin typeface="Arial"/>
                <a:ea typeface="微软雅黑"/>
              </a:rPr>
              <a:t>牙周病的治疗方法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"/>
          <p:cNvSpPr/>
          <p:nvPr/>
        </p:nvSpPr>
        <p:spPr>
          <a:xfrm>
            <a:off x="8803800" y="3322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lt1"/>
                </a:solidFill>
                <a:latin typeface="Arial"/>
                <a:ea typeface="微软雅黑"/>
              </a:rPr>
              <a:t>牙周病的治疗方法多样化，需要根据患者的具体情况选择合适的治疗方案。有效的治疗可以帮助减轻疼痛，控制病情发展，提高口腔健康水平。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牙周病与颌面运动的关系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solidFill>
            <a:schemeClr val="accent1">
              <a:alpha val="44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title"/>
          <p:cNvSpPr/>
          <p:nvPr/>
        </p:nvSpPr>
        <p:spPr>
          <a:xfrm>
            <a:off x="8803800" y="195912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lt1"/>
                </a:solidFill>
                <a:latin typeface="Arial"/>
                <a:ea typeface="微软雅黑"/>
              </a:rPr>
              <a:t>牙周病对颌面运动的影响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8803800" y="3322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lt1"/>
                </a:solidFill>
                <a:latin typeface="Arial"/>
                <a:ea typeface="微软雅黑"/>
              </a:rPr>
              <a:t>牙周病会导致牙齿松动，影响咀嚼功能，进而影响颌面运动功能。这种影响可能会引起颌面肌肉的紧张，影响面部表情和嘴部功能。因此，牙周病治疗中需要考虑颌面运动的因素。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颌面运动对牙周病的影响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.1.subtitle"/>
          <p:cNvSpPr/>
          <p:nvPr/>
        </p:nvSpPr>
        <p:spPr>
          <a:xfrm>
            <a:off x="166176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不正常磨耗牙齿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166176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不良颌面运动习惯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subtitle"/>
          <p:cNvSpPr/>
          <p:nvPr/>
        </p:nvSpPr>
        <p:spPr>
          <a:xfrm>
            <a:off x="913284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增加牙周病风险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913284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缺乏咀嚼训练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subtitle"/>
          <p:cNvSpPr/>
          <p:nvPr/>
        </p:nvSpPr>
        <p:spPr>
          <a:xfrm>
            <a:off x="415224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牙周炎发生率上升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415224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过度嘴部运动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subtitle"/>
          <p:cNvSpPr/>
          <p:nvPr/>
        </p:nvSpPr>
        <p:spPr>
          <a:xfrm>
            <a:off x="664236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加重已有牙周炎病情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title"/>
          <p:cNvSpPr/>
          <p:nvPr/>
        </p:nvSpPr>
        <p:spPr>
          <a:xfrm>
            <a:off x="664236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咬合不均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颌面运动的训练与康复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.1.subtitle"/>
          <p:cNvSpPr/>
          <p:nvPr/>
        </p:nvSpPr>
        <p:spPr>
          <a:xfrm>
            <a:off x="133236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提高咀嚼效率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1328400" y="16185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改善咀嚼功能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缓解牙周病症状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减轻颌面肌肉疲劳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有助于牙周组织修复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促进血液循环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"/>
          <p:cNvSpPr/>
          <p:nvPr/>
        </p:nvSpPr>
        <p:spPr>
          <a:xfrm>
            <a:off x="1380960" y="2447280"/>
            <a:ext cx="5255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颌面运动和牙周病之间存在密切的关系，正确的颌面运动训练可以提高牙周病治疗的效果，改善患者的生活质量。在日常生活中，注意维护口腔健康，合理进行咀嚼训练和颌面运动锻炼，有助于预防和缓解牙周病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牙周病的预防措施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solidFill>
            <a:schemeClr val="accent1">
              <a:alpha val="44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title"/>
          <p:cNvSpPr/>
          <p:nvPr/>
        </p:nvSpPr>
        <p:spPr>
          <a:xfrm>
            <a:off x="8803800" y="195912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lt1"/>
                </a:solidFill>
                <a:latin typeface="Arial"/>
                <a:ea typeface="微软雅黑"/>
              </a:rPr>
              <a:t>口腔卫生习惯的养成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"/>
          <p:cNvSpPr/>
          <p:nvPr/>
        </p:nvSpPr>
        <p:spPr>
          <a:xfrm>
            <a:off x="8803800" y="3322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lt1"/>
                </a:solidFill>
                <a:latin typeface="Arial"/>
                <a:ea typeface="微软雅黑"/>
              </a:rPr>
              <a:t>口腔卫生习惯包括定期刷牙、使用牙线、漱口等，是预防牙周病至关重要的措施。定期进行口腔卫生习惯的养成可以有效减少牙周病的发生风险。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定期检查和洁牙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66176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早发现问题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166176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定期检查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subtitle"/>
          <p:cNvSpPr/>
          <p:nvPr/>
        </p:nvSpPr>
        <p:spPr>
          <a:xfrm>
            <a:off x="913284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清除牙菌斑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913284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洁牙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415224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415224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subtitle"/>
          <p:cNvSpPr/>
          <p:nvPr/>
        </p:nvSpPr>
        <p:spPr>
          <a:xfrm>
            <a:off x="664236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664236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https://d.book118.com/145113014310011124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牙周病的治疗与颌面运动的关系</vt:lpstr>
      <vt:lpstr>目录</vt:lpstr>
      <vt:lpstr>第一章 概述牙周病</vt:lpstr>
      <vt:lpstr> </vt:lpstr>
      <vt:lpstr>牙周病的分类</vt:lpstr>
      <vt:lpstr>牙周病的危害</vt:lpstr>
      <vt:lpstr>牙周病的治疗原则</vt:lpstr>
      <vt:lpstr>结语</vt:lpstr>
      <vt:lpstr>第2章 牙周病的治疗方法</vt:lpstr>
      <vt:lpstr>牙周病的非手术治疗方法</vt:lpstr>
      <vt:lpstr>牙周病的手术治疗方法</vt:lpstr>
      <vt:lpstr>牙周病治疗的并发症</vt:lpstr>
      <vt:lpstr> </vt:lpstr>
      <vt:lpstr>第3章 牙周病与颌面运动的关系</vt:lpstr>
      <vt:lpstr> </vt:lpstr>
      <vt:lpstr>颌面运动对牙周病的影响</vt:lpstr>
      <vt:lpstr>颌面运动的训练与康复</vt:lpstr>
      <vt:lpstr>结语</vt:lpstr>
      <vt:lpstr>第四章 牙周病的预防措施</vt:lpstr>
      <vt:lpstr> </vt:lpstr>
      <vt:lpstr>定期检查和洁牙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2024-09-29T04:40:35.384</cp:lastPrinted>
  <dcterms:created xsi:type="dcterms:W3CDTF">2024-09-28T20:40:35Z</dcterms:created>
  <dcterms:modified xsi:type="dcterms:W3CDTF">2024-09-28T20:40:37Z</dcterms:modified>
</cp:coreProperties>
</file>