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FAA58-ED9A-431C-8B3D-6FB013415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4AF97-8A0B-4373-97C1-2FC960E7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B7764-8922-4E6E-9D4E-373861D18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BED33-0DFF-46A6-ADAB-C1C6B6DF3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936F50-F45E-401A-9306-B9CE13402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7CB6CA-EF2C-4453-9864-8ABC18E16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74858-5217-4E54-B2C1-5BD667418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F6828-7972-4E72-A170-DA569CEF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2F4C5-3C20-491A-B8C3-374E4C11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A4CAA-3F73-404C-B95A-295CC93CC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477DF-D9C1-4232-B961-58EB779E9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131342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暖冬假期健康安全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室内活动安全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饮食健康与安全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户外锻炼与运动安全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疫情防控与个人卫生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选择航班时，注意查看天气状况和航班准点率，提前到达机场办理登机手续。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高铁/动车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确保携带有效身份证件，提前到达车站，遵守乘车规定。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检查车辆安全性能，包括刹车、轮胎、灯光等，确保行车安全。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红灯停、绿灯行，黄灯减速慢行，不闯红灯，不逆行。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00" r="121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礼让行人，不抢行，确保行人安全。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了解目的地的应急联系方式和救援服务，制定应急计划。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遇到恶劣天气时，减速慢行，保持车距，避免急刹车。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应对恶劣天气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如发生交通事故，立即报警并保护现场，等待交警处理。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处理交通事故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室内活动安全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存放贵重物品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将贵重物品妥善存放，避免暴露在显眼位置，降低被盗风险。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检查火源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确保室内无烟蒂、蜡烛等易燃物品，定期检查电器线路，防止短路引发火灾。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加固门窗，安装防盗网、报警器等设备，提高室内安全防范能力。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50" b="14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9" b="129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用电用气安全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安全用电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不乱拉乱接电线，不超负荷用电，使用电器时要注意人走电断。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安全用气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使用燃气时要保持通风，定期检查燃气管道和阀门是否漏气，及时更换老化胶管。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应对意外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遇到电器或燃气设备故障时，应立即切断电源或气源，并联系专业人员进行维修。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熟悉居住环境，制定详细的疏散逃生计划，明确逃生路线和集合地点。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制定疏散计划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不在疏散通道、安全出口等处堆放杂物，确保通道畅通无阻。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保持通道畅通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学习并掌握基本的逃生技能，如使用灭火器、结绳自救等，以便在紧急情况下迅速应对。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掌握逃生技能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紧急疏散逃生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饮食健康与安全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多样化食物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选择多种食物，包括蔬菜、水果、全谷类、豆类、坚果、瘦肉和鱼类等，以获得全面的营养。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控制总热量摄入，避免过量食用高热量、高脂肪和高糖食品，以预防肥胖和相关疾病。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膳食应包含适量的蛋白质、脂肪、碳水化合物、维生素和矿物质，确保身体所需的各种营养素。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食材选择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购买新鲜、无变质的食材，避免选择过期或受污染的食品。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加工烹饪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确保食物充分煮熟或加热，避免食用生的或半生的肉类、海鲜和蛋类等。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分餐制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采用分餐制，避免交叉污染。生食和熟食应分开处理和存放。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预防食物中毒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https://d.book118.com/145113134232011041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2024-09-02T09:06:07.530</cp:lastPrinted>
  <dcterms:created xsi:type="dcterms:W3CDTF">2024-09-02T01:06:07Z</dcterms:created>
  <dcterms:modified xsi:type="dcterms:W3CDTF">2024-09-02T01:06:09Z</dcterms:modified>
</cp:coreProperties>
</file>