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2F299-BC19-475A-85E5-CB7D69E13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A088A-9304-4D11-B2CE-B35A856B6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DDE45-826F-4270-A546-8584069BE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09922-6A02-4209-B3BE-0FE888C16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27686A-E172-412D-8D2B-5282D38FE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D6DDF2-C100-4EAD-9A95-20B347C7C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6F1599-F8E8-4DF8-85C1-18D80851E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FD64BB-CAAC-4838-A1FA-9377DAE5F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57829-3053-4ABD-94D8-7B0401524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75D578-936F-4A5D-9E13-1582BCAFB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E39BF-F073-4BA1-991C-4C5CD7CE5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11314232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美容专业知识总结报告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美容基础知识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护肤步骤与技巧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常见皮肤问题与解决方案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专业美容技巧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美容行业趋势与展望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干性皮肤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皮肤油腻，毛孔粗大，容易堵塞毛孔，产生痤疮。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油性皮肤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中性皮肤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敏感性皮肤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皮肤对外界刺激敏感，容易出现红血丝、瘙痒、刺痛等症状。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皮肤干燥，缺乏光泽，容易出现脱屑和皱纹。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皮肤状态良好，既不干燥也不油腻，毛孔较小。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皮肤类型与特点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如玻尿酸、甘油等，能够锁住水分，保持皮肤水润。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保湿成分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如维生素C、熊果苷等，能够抑制黑色素的形成，提亮肤色。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美白成分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如胶原蛋白、胜肽等，能够促进皮肤细胞再生，减少皱纹。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抗衰老成分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如水杨酸、炭黑等，能够清洁毛孔，控制油脂分泌。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控油成分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美容产品成分与功效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利用激光能量刺激皮肤细胞再生，达到美白、祛斑、去痘印等效果。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激光美容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利用微针刺激皮肤表面，打开皮肤通道，促进营养成分的吸收。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微针美容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利用强脉冲光能量均匀照射皮肤，改善红血丝、色斑、暗沉等问题。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光子嫩肤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利用超声波能量深层清洁和按摩皮肤，促进血液循环和新陈代谢。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超声波美容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美容仪器与技术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护肤步骤与技巧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清洁是护肤的基础，卸妆彻底才能保持肌肤健康。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清洁是日常护肤的第一步，能够去除皮肤表面的污垢、油脂和彩妆残留。选择适合自己肤质的洁面产品，使用温水湿润脸部，取适量洁面产品揉出泡沫后按摩脸部，然后用清水冲洗干净。卸妆要选用适合自己肤质的卸妆产品，彻底清除脸部彩妆残留，避免毛孔堵塞引发痘痘和黑头等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清洁与卸妆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爽肤水有助于平衡肌肤水油，精华则能提供深层滋养。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爽肤水的主要作用是平衡肌肤水油，收缩毛孔，以及为后续护肤品的吸收打下基础。选择适合自己肤质的爽肤水，用化妆棉蘸取适量轻轻擦拭脸部和颈部。精华是一种高浓度的浓缩型护肤品，能够提供深层滋养，改善肌肤问题。根据自身需求选择适合的精华，取适量涂抹于脸部和颈部，按摩至完全吸收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爽肤与精华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防晒是护肤的必备步骤，隔离能够保护肌肤免受外界侵害。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防晒是预防紫外线对肌肤造成伤害的关键步骤，能够有效防止皮肤晒伤、晒黑和光老化。根据不同的环境和场所选择适合的防晒霜，并定期补涂。隔离霜能够阻隔彩妆、污垢和空气中的有害物质对肌肤的侵害，为皮肤提供一个保护屏障。选择质地轻盈、易涂抹的隔离霜，在护肤最后一步使用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防晒与隔离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面膜能提供密集滋养，去角质有助于改善肌肤粗糙问题。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面膜是一种快速有效的护肤方式，能够为肌肤提供密集滋养和保湿。根据不同的需求选择适合自己的面膜，敷面膜的时间一般为15-20分钟，然后取下面膜轻轻拍打面部，促进剩余精华液的吸收。去角质能够去除皮肤表面的老化角质层，改善肌肤粗糙、暗沉问题，促进后续护肤品的吸收。选择温和的去角质产品，避开眼周和唇周敏感区域，轻轻按摩后用清水冲洗干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面膜与去角质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常见皮肤问题与解决方案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痘痘和粉刺是常见的皮肤问题，通常由于皮脂过多或毛囊内细菌增多引起。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保持皮肤清洁是预防和治疗痘痘和粉刺的关键。使用温和的洁面产品，定期去角质以去除死皮细胞，并保持皮肤的水油平衡。对于严重的痘痘，可能需要使用外用药膏或口服药物进行治疗。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痘痘与粉刺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https://d.book118.com/145113142322011041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2024-09-02T15:09:39.276</cp:lastPrinted>
  <dcterms:created xsi:type="dcterms:W3CDTF">2024-09-02T07:09:39Z</dcterms:created>
  <dcterms:modified xsi:type="dcterms:W3CDTF">2024-09-02T07:09:41Z</dcterms:modified>
</cp:coreProperties>
</file>