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536EAA-8FE2-4154-AEF9-82AD93597A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18FF72-6730-4F7F-8632-C8331D33EC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F93DBD-A1C3-4667-8404-433DF89A28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6A2156-7373-4FA3-A933-B62193DF07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F4F749-4CFC-4019-987F-99DDCFF354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640E84-9793-46CF-A189-2C3EBF9F46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5FF9FB-3DF9-46EE-8120-536F9A5207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876060-A8A2-45E0-8DD0-63046369A5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064B1B-7527-4BB0-A7F8-20BD8C4860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F33DB1-14A5-4792-99E9-BB660A598B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B91712-B001-4F7E-B47F-74F67A91A4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5120140320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礼仪培训学习的心得体会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礼仪知识学习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仪表仪态训练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言谈举止规范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社交礼仪实践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职场礼仪应用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0147" r="1014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礼仪培训的目的和意义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提升个人形象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通过礼仪培训，可以学习如何更好地展现自己的形象，包括仪表、言谈举止等方面，从而增强自信心和魅力。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促进人际交往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礼仪是人际交往中必不可少的一部分，学习礼仪可以更好地与他人沟通、交流，建立良好的人际关系。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传承和弘扬传统文化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礼仪作为中国传统文化的重要组成部分，通过学习和传承礼仪，可以更好地弘扬传统文化，增强民族认同感和自豪感。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6031" r="26031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意识到礼仪的重要性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在学习过程中，我逐渐意识到礼仪在人际交往中的重要性，它不仅仅是一种形式，更是一种对他人的尊重和关爱。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不断练习和实践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礼仪培训不仅仅是理论知识的学习，更需要通过不断的练习和实践才能真正掌握。在学习过程中，我积极参加各种实践活动，不断锻炼自己的礼仪技能。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感受到礼仪带来的变化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通过学习礼仪，我逐渐发现自己在与他人交往时更加自信、从容，也能够更好地处理各种复杂的人际关系。同时，我也深刻感受到礼仪对于个人形象和内在修养的提升作用。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学习过程中的感悟与体验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礼仪知识学习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礼仪的核心是尊重他人，包括尊重他人的文化、习俗、信仰等。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尊重他人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表现形式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社交规范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9250" r="192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礼仪通过言谈举止、仪容仪表、服饰装扮等形式表现出来。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礼仪是社交场合中的行为规范，有助于维护社会秩序和人际关系。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礼仪的基本概念和原则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在商务场合中，礼仪规范涉及会面、接待、洽谈、宴请等方面，要求严谨、专业。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0375" r="203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商务礼仪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在社交场合中，礼仪规范涉及介绍、握手、名片交换、交谈等方面，要求自然、大方。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社交礼仪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在家庭生活中，礼仪规范涉及尊老爱幼、夫妻相处、邻里关系等方面，要求亲切、和谐。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家庭礼仪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不同场合的礼仪规范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塑造形象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传递信息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协调关系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提高效率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礼仪在人际交往中的重要性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4416" b="144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7634" r="17634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631" r="16631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715" r="16715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礼仪能够塑造个人和组织的良好形象，提高个人魅力和组织声誉。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礼仪能够传递尊重、友善、合作等信息，促进人际关系的建立和发展。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礼仪能够协调不同文化、习俗、信仰之间的差异，增进相互理解和信任。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礼仪能够提高沟通效率，减少误解和冲突，促进合作和共赢。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仪表仪态训练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保持面部、手部清洁，发型整齐，无异味。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833" r="168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整洁为先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根据不同场合选择合适的服饰，注意色彩搭配和谐，避免过于花哨或暴露。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服饰搭配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注意检查服饰是否干净、平整，鞋子是否擦亮，配饰是否得当。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细节关注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仪表整洁与服饰搭配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坐姿文雅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入座时轻稳，保持上身挺直，双腿并拢或斜放，不翘二郎腿。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站姿挺拔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站立时保持身体挺直，收腹挺胸，双脚并拢或略微分开。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行走从容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行走时保持步伐稳健，双臂自然摆动，避免奔跑或大声喧哗。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21777" b="2177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667" r="12667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167" r="161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仪态端庄与优雅举止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保持面部肌肉放松，眼神亲切平和，不刻意挤眉弄眼。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表情自然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在服务过程中保持微笑，传递友好和善意，提升服务质量。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微笑服务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在交流中认真倾听他人讲话，适时回应并表示关注。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倾听与回应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表情自然与微笑服务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言谈举止规范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注意措辞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避免使用粗俗、不礼貌和冒犯性的语言，用委婉、客气的措辞来表达自己的观点。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尊重他人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在言谈中，尊重他人的感受和观点，避免争吵和冲突，营造和谐的交流氛围。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使用文明用语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在交流中，使用“请”、“谢谢”、“对不起”等文明用语，表达尊重和友善。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6375" r="63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语言文明与礼貌用语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https://d.book118.com/145120140320011121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2024-09-25T02:34:09.697</cp:lastPrinted>
  <dcterms:created xsi:type="dcterms:W3CDTF">2024-09-24T18:34:09Z</dcterms:created>
  <dcterms:modified xsi:type="dcterms:W3CDTF">2024-09-24T18:34:11Z</dcterms:modified>
</cp:coreProperties>
</file>