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1.xml" ContentType="application/vnd.openxmlformats-officedocument.presentationml.tags+xml"/>
  <Override PartName="/ppt/tags/tag12.xml" ContentType="application/vnd.openxmlformats-officedocument.presentationml.tags+xml"/>
  <Override PartName="/ppt/tags/tag13.xml" ContentType="application/vnd.openxmlformats-officedocument.presentationml.tags+xml"/>
  <Override PartName="/ppt/tags/tag14.xml" ContentType="application/vnd.openxmlformats-officedocument.presentationml.tags+xml"/>
  <Override PartName="/ppt/tags/tag15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9942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0" r:id="rId8"/>
  </p:sldIdLst>
  <p:sldSz cx="12192000" cy="6858000"/>
  <p:notesSz cx="6858000" cy="9144000"/>
  <p:custDataLst>
    <p:tags r:id="rId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presProps" Target="presProps.xml" /><Relationship Id="rId11" Type="http://schemas.openxmlformats.org/officeDocument/2006/relationships/viewProps" Target="viewProps.xml" /><Relationship Id="rId12" Type="http://schemas.openxmlformats.org/officeDocument/2006/relationships/theme" Target="theme/theme1.xml" /><Relationship Id="rId13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tags" Target="tags/tag93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51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5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55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A5F825-9C29-43CC-BB96-80A60E9689F0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13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15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17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A5F825-9C29-43CC-BB96-80A60E9689F0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.xml" /><Relationship Id="rId2" Type="http://schemas.openxmlformats.org/officeDocument/2006/relationships/tags" Target="../tags/tag8.xml" /><Relationship Id="rId3" Type="http://schemas.openxmlformats.org/officeDocument/2006/relationships/tags" Target="../tags/tag9.xml" /><Relationship Id="rId4" Type="http://schemas.openxmlformats.org/officeDocument/2006/relationships/tags" Target="../tags/tag10.xml" /><Relationship Id="rId5" Type="http://schemas.openxmlformats.org/officeDocument/2006/relationships/tags" Target="../tags/tag11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12.xml" /><Relationship Id="rId3" Type="http://schemas.openxmlformats.org/officeDocument/2006/relationships/tags" Target="../tags/tag13.xml" /><Relationship Id="rId4" Type="http://schemas.openxmlformats.org/officeDocument/2006/relationships/tags" Target="../tags/tag14.xml" /><Relationship Id="rId5" Type="http://schemas.openxmlformats.org/officeDocument/2006/relationships/tags" Target="../tags/tag15.xml" /><Relationship Id="rId6" Type="http://schemas.openxmlformats.org/officeDocument/2006/relationships/tags" Target="../tags/tag16.xml" /><Relationship Id="rId7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17.xml" /><Relationship Id="rId3" Type="http://schemas.openxmlformats.org/officeDocument/2006/relationships/tags" Target="../tags/tag18.xml" /><Relationship Id="rId4" Type="http://schemas.openxmlformats.org/officeDocument/2006/relationships/tags" Target="../tags/tag19.xml" /><Relationship Id="rId5" Type="http://schemas.openxmlformats.org/officeDocument/2006/relationships/tags" Target="../tags/tag20.xml" /><Relationship Id="rId6" Type="http://schemas.openxmlformats.org/officeDocument/2006/relationships/tags" Target="../tags/tag21.xml" /><Relationship Id="rId7" Type="http://schemas.openxmlformats.org/officeDocument/2006/relationships/tags" Target="../tags/tag22.xml" /><Relationship Id="rId8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3.xml" /><Relationship Id="rId2" Type="http://schemas.openxmlformats.org/officeDocument/2006/relationships/tags" Target="../tags/tag24.xml" /><Relationship Id="rId3" Type="http://schemas.openxmlformats.org/officeDocument/2006/relationships/tags" Target="../tags/tag25.xml" /><Relationship Id="rId4" Type="http://schemas.openxmlformats.org/officeDocument/2006/relationships/tags" Target="../tags/tag26.xml" /><Relationship Id="rId5" Type="http://schemas.openxmlformats.org/officeDocument/2006/relationships/tags" Target="../tags/tag27.xml" /><Relationship Id="rId6" Type="http://schemas.openxmlformats.org/officeDocument/2006/relationships/tags" Target="../tags/tag28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9.xml" /><Relationship Id="rId2" Type="http://schemas.openxmlformats.org/officeDocument/2006/relationships/tags" Target="../tags/tag30.xml" /><Relationship Id="rId3" Type="http://schemas.openxmlformats.org/officeDocument/2006/relationships/tags" Target="../tags/tag31.xml" /><Relationship Id="rId4" Type="http://schemas.openxmlformats.org/officeDocument/2006/relationships/tags" Target="../tags/tag32.xml" /><Relationship Id="rId5" Type="http://schemas.openxmlformats.org/officeDocument/2006/relationships/tags" Target="../tags/tag33.xml" /><Relationship Id="rId6" Type="http://schemas.openxmlformats.org/officeDocument/2006/relationships/tags" Target="../tags/tag34.xml" /><Relationship Id="rId7" Type="http://schemas.openxmlformats.org/officeDocument/2006/relationships/tags" Target="../tags/tag35.xml" /><Relationship Id="rId8" Type="http://schemas.openxmlformats.org/officeDocument/2006/relationships/tags" Target="../tags/tag36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7.xml" /><Relationship Id="rId2" Type="http://schemas.openxmlformats.org/officeDocument/2006/relationships/tags" Target="../tags/tag38.xml" /><Relationship Id="rId3" Type="http://schemas.openxmlformats.org/officeDocument/2006/relationships/tags" Target="../tags/tag39.xml" /><Relationship Id="rId4" Type="http://schemas.openxmlformats.org/officeDocument/2006/relationships/tags" Target="../tags/tag40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1.xml" /><Relationship Id="rId2" Type="http://schemas.openxmlformats.org/officeDocument/2006/relationships/tags" Target="../tags/tag42.xml" /><Relationship Id="rId3" Type="http://schemas.openxmlformats.org/officeDocument/2006/relationships/tags" Target="../tags/tag43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4.xml" /><Relationship Id="rId2" Type="http://schemas.openxmlformats.org/officeDocument/2006/relationships/tags" Target="../tags/tag45.xml" /><Relationship Id="rId3" Type="http://schemas.openxmlformats.org/officeDocument/2006/relationships/tags" Target="../tags/tag46.xml" /><Relationship Id="rId4" Type="http://schemas.openxmlformats.org/officeDocument/2006/relationships/tags" Target="../tags/tag47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8.xml" /><Relationship Id="rId2" Type="http://schemas.openxmlformats.org/officeDocument/2006/relationships/tags" Target="../tags/tag49.xml" /><Relationship Id="rId3" Type="http://schemas.openxmlformats.org/officeDocument/2006/relationships/tags" Target="../tags/tag50.xml" /><Relationship Id="rId4" Type="http://schemas.openxmlformats.org/officeDocument/2006/relationships/tags" Target="../tags/tag51.xml" /><Relationship Id="rId5" Type="http://schemas.openxmlformats.org/officeDocument/2006/relationships/tags" Target="../tags/tag52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tags" Target="../tags/tag53.xml" /><Relationship Id="rId3" Type="http://schemas.openxmlformats.org/officeDocument/2006/relationships/tags" Target="../tags/tag54.xml" /><Relationship Id="rId4" Type="http://schemas.openxmlformats.org/officeDocument/2006/relationships/tags" Target="../tags/tag55.xml" /><Relationship Id="rId5" Type="http://schemas.openxmlformats.org/officeDocument/2006/relationships/tags" Target="../tags/tag56.xml" /><Relationship Id="rId6" Type="http://schemas.openxmlformats.org/officeDocument/2006/relationships/tags" Target="../tags/tag57.xml" /><Relationship Id="rId7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84FE82D-10AE-40E9-896C-9C2910CBC4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9DE3213-1BD6-47AC-B6B1-18B1F73AA3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5CB55FA-3E2A-440C-B0CB-43AE8BBF1A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1E06198-3301-4C82-B290-DED0F2436B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73080CE-1081-4A1B-83D4-89B708B6D3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146AD29-1FB2-4210-9907-561A66FA52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89A56F8-DF61-41A0-8D49-B345B95579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C367AA5-3605-4612-AF35-7B75F75365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71AE3D7-D9C4-4BD8-BB47-30510EF559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C056C94-E997-40CD-A1D0-F8B51750B4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A3B1528-A2F9-43D1-87D5-F57C583037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10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1506" y="0"/>
            <a:ext cx="12188988" cy="6858000"/>
          </a:xfrm>
          <a:prstGeom prst="rect">
            <a:avLst/>
          </a:prstGeom>
        </p:spPr>
      </p:pic>
      <p:sp>
        <p:nvSpPr>
          <p:cNvPr id="1048668" name="标题 1"/>
          <p:cNvSpPr>
            <a:spLocks noGrp="1"/>
          </p:cNvSpPr>
          <p:nvPr>
            <p:ph type="ctrTitle" hasCustomPrompt="1"/>
            <p:custDataLst>
              <p:tags r:id="rId3"/>
            </p:custDataLst>
          </p:nvPr>
        </p:nvSpPr>
        <p:spPr>
          <a:xfrm>
            <a:off x="838201" y="1018390"/>
            <a:ext cx="6911108" cy="1774346"/>
          </a:xfrm>
        </p:spPr>
        <p:txBody>
          <a:bodyPr anchor="b">
            <a:normAutofit/>
          </a:bodyPr>
          <a:lstStyle>
            <a:lvl1pPr algn="l">
              <a:lnSpc>
                <a:spcPct val="100000"/>
              </a:lnSpc>
              <a:defRPr sz="6000">
                <a:gradFill>
                  <a:gsLst>
                    <a:gs pos="0">
                      <a:srgbClr val="FFFFFF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</a:lstStyle>
          <a:p>
            <a:r>
              <a:rPr lang="zh-CN" altLang="en-US"/>
              <a:t>单击编辑母版标题</a:t>
            </a:r>
            <a:endParaRPr lang="zh-CN" altLang="en-US"/>
          </a:p>
        </p:txBody>
      </p:sp>
      <p:sp>
        <p:nvSpPr>
          <p:cNvPr id="1048670" name="副标题 2"/>
          <p:cNvSpPr>
            <a:spLocks noGrp="1"/>
          </p:cNvSpPr>
          <p:nvPr>
            <p:ph type="subTitle" idx="1"/>
            <p:custDataLst>
              <p:tags r:id="rId4"/>
            </p:custDataLst>
          </p:nvPr>
        </p:nvSpPr>
        <p:spPr>
          <a:xfrm>
            <a:off x="838201" y="3021580"/>
            <a:ext cx="6903960" cy="365125"/>
          </a:xfrm>
        </p:spPr>
        <p:txBody>
          <a:bodyPr>
            <a:normAutofit/>
          </a:bodyPr>
          <a:lstStyle>
            <a:lvl1pPr marL="0" indent="0" algn="l">
              <a:lnSpc>
                <a:spcPct val="100000"/>
              </a:lnSpc>
              <a:buNone/>
              <a:defRPr sz="1800">
                <a:gradFill>
                  <a:gsLst>
                    <a:gs pos="0">
                      <a:srgbClr val="FFFFFF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672" name="文本占位符 9"/>
          <p:cNvSpPr>
            <a:spLocks noGrp="1"/>
          </p:cNvSpPr>
          <p:nvPr>
            <p:ph type="body" sz="quarter" idx="13" hasCustomPrompt="1"/>
            <p:custDataLst>
              <p:tags r:id="rId5"/>
            </p:custDataLst>
          </p:nvPr>
        </p:nvSpPr>
        <p:spPr>
          <a:xfrm>
            <a:off x="838200" y="504000"/>
            <a:ext cx="6903960" cy="504000"/>
          </a:xfrm>
          <a:noFill/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 sz="1100">
                <a:gradFill>
                  <a:gsLst>
                    <a:gs pos="0">
                      <a:srgbClr val="FFFFFF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</a:lstStyle>
          <a:p>
            <a:pPr marL="0" lvl="0" indent="0">
              <a:lnSpc>
                <a:spcPct val="100000"/>
              </a:lnSpc>
              <a:buNone/>
            </a:pPr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674" name="文本占位符 23"/>
          <p:cNvSpPr>
            <a:spLocks noGrp="1"/>
          </p:cNvSpPr>
          <p:nvPr>
            <p:ph type="body" sz="quarter" idx="17" hasCustomPrompt="1"/>
            <p:custDataLst>
              <p:tags r:id="rId6"/>
            </p:custDataLst>
          </p:nvPr>
        </p:nvSpPr>
        <p:spPr>
          <a:xfrm>
            <a:off x="1119171" y="3534481"/>
            <a:ext cx="4992413" cy="504000"/>
          </a:xfrm>
        </p:spPr>
        <p:txBody>
          <a:bodyPr anchor="ctr">
            <a:normAutofit/>
          </a:bodyPr>
          <a:lstStyle>
            <a:lvl1pPr marL="0" indent="0" algn="l">
              <a:lnSpc>
                <a:spcPct val="100000"/>
              </a:lnSpc>
              <a:buNone/>
              <a:defRPr sz="1800">
                <a:gradFill>
                  <a:gsLst>
                    <a:gs pos="0">
                      <a:srgbClr val="FFFFFF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cxnSp>
        <p:nvCxnSpPr>
          <p:cNvPr id="3145729" name="直接连接符 3"/>
          <p:cNvCxnSpPr/>
          <p:nvPr userDrawn="1">
            <p:custDataLst>
              <p:tags r:id="rId7"/>
            </p:custDataLst>
          </p:nvPr>
        </p:nvCxnSpPr>
        <p:spPr>
          <a:xfrm flipH="1">
            <a:off x="893281" y="3677626"/>
            <a:ext cx="0" cy="242570"/>
          </a:xfrm>
          <a:prstGeom prst="line">
            <a:avLst/>
          </a:prstGeom>
          <a:solidFill>
            <a:srgbClr val="21D29E"/>
          </a:solidFill>
          <a:ln w="50800" cap="rnd">
            <a:solidFill>
              <a:schemeClr val="accent1"/>
            </a:solidFill>
          </a:ln>
          <a:effectLst>
            <a:outerShdw blurRad="63500" sx="102000" sy="102000" algn="ctr" rotWithShape="0">
              <a:schemeClr val="accent1">
                <a:alpha val="38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7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78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80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2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4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图片 9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12137" y="0"/>
            <a:ext cx="12167726" cy="6858000"/>
          </a:xfrm>
          <a:prstGeom prst="rect">
            <a:avLst/>
          </a:prstGeom>
        </p:spPr>
      </p:pic>
      <p:sp>
        <p:nvSpPr>
          <p:cNvPr id="1048686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548293" y="5037135"/>
            <a:ext cx="5285241" cy="1081088"/>
          </a:xfrm>
          <a:noFill/>
        </p:spPr>
        <p:txBody>
          <a:bodyPr anchor="b">
            <a:normAutofit/>
          </a:bodyPr>
          <a:lstStyle>
            <a:lvl1pPr>
              <a:defRPr sz="5400">
                <a:gradFill>
                  <a:gsLst>
                    <a:gs pos="0">
                      <a:schemeClr val="tx1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688" name="日期占位符 6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0" name="页脚占位符 7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92" name="灯片编号占位符 8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10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1506" y="0"/>
            <a:ext cx="12188988" cy="6858000"/>
          </a:xfrm>
          <a:prstGeom prst="rect">
            <a:avLst/>
          </a:prstGeom>
        </p:spPr>
      </p:pic>
      <p:sp>
        <p:nvSpPr>
          <p:cNvPr id="1048694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990691" y="2308321"/>
            <a:ext cx="7841673" cy="1152000"/>
          </a:xfrm>
          <a:ln>
            <a:noFil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anchor="b"/>
          <a:lstStyle>
            <a:lvl1pPr algn="l">
              <a:defRPr sz="5400">
                <a:gradFill>
                  <a:gsLst>
                    <a:gs pos="0">
                      <a:srgbClr val="FFFFFF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</a:lstStyle>
          <a:p>
            <a:r>
              <a:rPr lang="zh-CN" altLang="en-US"/>
              <a:t>单击此处编辑母版标题</a:t>
            </a:r>
            <a:endParaRPr lang="zh-CN" altLang="en-US"/>
          </a:p>
        </p:txBody>
      </p:sp>
      <p:sp>
        <p:nvSpPr>
          <p:cNvPr id="1048696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8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0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02" name="文本占位符 7"/>
          <p:cNvSpPr>
            <a:spLocks noGrp="1"/>
          </p:cNvSpPr>
          <p:nvPr>
            <p:ph type="body" sz="quarter" idx="13" hasCustomPrompt="1"/>
            <p:custDataLst>
              <p:tags r:id="rId7"/>
            </p:custDataLst>
          </p:nvPr>
        </p:nvSpPr>
        <p:spPr>
          <a:xfrm>
            <a:off x="971405" y="442221"/>
            <a:ext cx="7841673" cy="2174364"/>
          </a:xfrm>
          <a:ln>
            <a:noFil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anchor="b">
            <a:normAutofit/>
          </a:bodyPr>
          <a:lstStyle>
            <a:lvl1pPr marL="0" indent="0" algn="l">
              <a:buNone/>
              <a:defRPr sz="7200" i="1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chemeClr val="accent1"/>
                    </a:gs>
                  </a:gsLst>
                  <a:lin ang="16200000" scaled="0"/>
                </a:gradFill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0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06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08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10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2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4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1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18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20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2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24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6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8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0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3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34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6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8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40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2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46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8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0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2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5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56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anchor="t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58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0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2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15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3072" y="0"/>
            <a:ext cx="12185855" cy="6858000"/>
          </a:xfrm>
          <a:prstGeom prst="rect">
            <a:avLst/>
          </a:prstGeom>
        </p:spPr>
      </p:pic>
      <p:sp>
        <p:nvSpPr>
          <p:cNvPr id="1048764" name="标题 1"/>
          <p:cNvSpPr>
            <a:spLocks noGrp="1"/>
          </p:cNvSpPr>
          <p:nvPr>
            <p:ph type="ctrTitle" hasCustomPrompt="1"/>
            <p:custDataLst>
              <p:tags r:id="rId3"/>
            </p:custDataLst>
          </p:nvPr>
        </p:nvSpPr>
        <p:spPr>
          <a:xfrm>
            <a:off x="845713" y="1288864"/>
            <a:ext cx="6892636" cy="1800000"/>
          </a:xfrm>
        </p:spPr>
        <p:txBody>
          <a:bodyPr anchor="b">
            <a:normAutofit/>
          </a:bodyPr>
          <a:lstStyle>
            <a:lvl1pPr algn="l">
              <a:lnSpc>
                <a:spcPct val="100000"/>
              </a:lnSpc>
              <a:defRPr sz="6600">
                <a:gradFill>
                  <a:gsLst>
                    <a:gs pos="0">
                      <a:srgbClr val="FFFFFF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</a:lstStyle>
          <a:p>
            <a:r>
              <a:rPr lang="zh-CN" altLang="en-US"/>
              <a:t>单击编辑母版标题</a:t>
            </a:r>
            <a:endParaRPr lang="zh-CN" altLang="en-US"/>
          </a:p>
        </p:txBody>
      </p:sp>
      <p:sp>
        <p:nvSpPr>
          <p:cNvPr id="1048766" name="文本占位符 9"/>
          <p:cNvSpPr>
            <a:spLocks noGrp="1"/>
          </p:cNvSpPr>
          <p:nvPr>
            <p:ph type="body" sz="quarter" idx="13" hasCustomPrompt="1"/>
            <p:custDataLst>
              <p:tags r:id="rId4"/>
            </p:custDataLst>
          </p:nvPr>
        </p:nvSpPr>
        <p:spPr>
          <a:xfrm>
            <a:off x="838200" y="324000"/>
            <a:ext cx="6892636" cy="504000"/>
          </a:xfrm>
          <a:noFill/>
        </p:spPr>
        <p:txBody>
          <a:bodyPr anchor="ctr">
            <a:normAutofit/>
          </a:bodyPr>
          <a:lstStyle>
            <a:lvl1pPr marL="0" indent="0">
              <a:lnSpc>
                <a:spcPct val="100000"/>
              </a:lnSpc>
              <a:buNone/>
              <a:defRPr sz="1100">
                <a:gradFill>
                  <a:gsLst>
                    <a:gs pos="0">
                      <a:srgbClr val="FFFFFF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768" name="文本占位符 23"/>
          <p:cNvSpPr>
            <a:spLocks noGrp="1"/>
          </p:cNvSpPr>
          <p:nvPr>
            <p:ph type="body" sz="quarter" idx="17" hasCustomPrompt="1"/>
            <p:custDataLst>
              <p:tags r:id="rId5"/>
            </p:custDataLst>
          </p:nvPr>
        </p:nvSpPr>
        <p:spPr>
          <a:xfrm>
            <a:off x="1163207" y="3307686"/>
            <a:ext cx="5785996" cy="504000"/>
          </a:xfrm>
        </p:spPr>
        <p:txBody>
          <a:bodyPr anchor="ctr">
            <a:normAutofit/>
          </a:bodyPr>
          <a:lstStyle>
            <a:lvl1pPr marL="0" indent="0" algn="l">
              <a:lnSpc>
                <a:spcPct val="100000"/>
              </a:lnSpc>
              <a:buNone/>
              <a:defRPr sz="1800">
                <a:gradFill>
                  <a:gsLst>
                    <a:gs pos="0">
                      <a:srgbClr val="FFFFFF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cxnSp>
        <p:nvCxnSpPr>
          <p:cNvPr id="3145731" name="直接连接符 16"/>
          <p:cNvCxnSpPr/>
          <p:nvPr userDrawn="1">
            <p:custDataLst>
              <p:tags r:id="rId6"/>
            </p:custDataLst>
          </p:nvPr>
        </p:nvCxnSpPr>
        <p:spPr>
          <a:xfrm flipH="1">
            <a:off x="892921" y="3439172"/>
            <a:ext cx="0" cy="242570"/>
          </a:xfrm>
          <a:prstGeom prst="line">
            <a:avLst/>
          </a:prstGeom>
          <a:solidFill>
            <a:srgbClr val="21D29E"/>
          </a:solidFill>
          <a:ln w="50800" cap="rnd">
            <a:solidFill>
              <a:schemeClr val="accent1"/>
            </a:solidFill>
          </a:ln>
          <a:effectLst>
            <a:outerShdw blurRad="63500" sx="102000" sy="102000" algn="ctr" rotWithShape="0">
              <a:schemeClr val="accent1">
                <a:alpha val="38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58.xml" /><Relationship Id="rId13" Type="http://schemas.openxmlformats.org/officeDocument/2006/relationships/tags" Target="../tags/tag59.xml" /><Relationship Id="rId14" Type="http://schemas.openxmlformats.org/officeDocument/2006/relationships/tags" Target="../tags/tag60.xml" /><Relationship Id="rId15" Type="http://schemas.openxmlformats.org/officeDocument/2006/relationships/tags" Target="../tags/tag61.xml" /><Relationship Id="rId16" Type="http://schemas.openxmlformats.org/officeDocument/2006/relationships/tags" Target="../tags/tag62.xml" /><Relationship Id="rId17" Type="http://schemas.openxmlformats.org/officeDocument/2006/relationships/tags" Target="../tags/tag63.xml" /><Relationship Id="rId18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6" name="标题占位符 1"/>
          <p:cNvSpPr>
            <a:spLocks noGrp="1"/>
          </p:cNvSpPr>
          <p:nvPr>
            <p:ph type="title"/>
            <p:custDataLst>
              <p:tags r:id="rId12"/>
            </p:custDataLst>
          </p:nvPr>
        </p:nvSpPr>
        <p:spPr>
          <a:xfrm>
            <a:off x="838200" y="360000"/>
            <a:ext cx="1051560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58" name="文本占位符 2"/>
          <p:cNvSpPr>
            <a:spLocks noGrp="1"/>
          </p:cNvSpPr>
          <p:nvPr>
            <p:ph type="body" idx="1"/>
            <p:custDataLst>
              <p:tags r:id="rId13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0" name="日期占位符 3"/>
          <p:cNvSpPr>
            <a:spLocks noGrp="1"/>
          </p:cNvSpPr>
          <p:nvPr>
            <p:ph type="dt" sz="half" idx="2"/>
            <p:custDataLst>
              <p:tags r:id="rId14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页脚占位符 4"/>
          <p:cNvSpPr>
            <a:spLocks noGrp="1"/>
          </p:cNvSpPr>
          <p:nvPr>
            <p:ph type="ftr" sz="quarter" idx="3"/>
            <p:custDataLst>
              <p:tags r:id="rId15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4" name="灯片编号占位符 5"/>
          <p:cNvSpPr>
            <a:spLocks noGrp="1"/>
          </p:cNvSpPr>
          <p:nvPr>
            <p:ph type="sldNum" sz="quarter" idx="4"/>
            <p:custDataLst>
              <p:tags r:id="rId16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17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89932" r:id="rId2"/>
    <p:sldLayoutId id="2147489933" r:id="rId3"/>
    <p:sldLayoutId id="2147489934" r:id="rId4"/>
    <p:sldLayoutId id="2147489935" r:id="rId5"/>
    <p:sldLayoutId id="2147489936" r:id="rId6"/>
    <p:sldLayoutId id="2147489937" r:id="rId7"/>
    <p:sldLayoutId id="2147489938" r:id="rId8"/>
    <p:sldLayoutId id="2147489939" r:id="rId9"/>
    <p:sldLayoutId id="2147489940" r:id="rId10"/>
    <p:sldLayoutId id="2147489941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4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64.xml" /><Relationship Id="rId4" Type="http://schemas.openxmlformats.org/officeDocument/2006/relationships/tags" Target="../tags/tag65.xml" /><Relationship Id="rId5" Type="http://schemas.openxmlformats.org/officeDocument/2006/relationships/tags" Target="../tags/tag66.xml" /><Relationship Id="rId6" Type="http://schemas.openxmlformats.org/officeDocument/2006/relationships/tags" Target="../tags/tag67.xml" /><Relationship Id="rId7" Type="http://schemas.openxmlformats.org/officeDocument/2006/relationships/tags" Target="../tags/tag6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76.xml" /><Relationship Id="rId11" Type="http://schemas.openxmlformats.org/officeDocument/2006/relationships/tags" Target="../tags/tag77.xml" /><Relationship Id="rId12" Type="http://schemas.openxmlformats.org/officeDocument/2006/relationships/tags" Target="../tags/tag78.xml" /><Relationship Id="rId13" Type="http://schemas.openxmlformats.org/officeDocument/2006/relationships/tags" Target="../tags/tag79.xml" /><Relationship Id="rId14" Type="http://schemas.openxmlformats.org/officeDocument/2006/relationships/tags" Target="../tags/tag80.xml" /><Relationship Id="rId15" Type="http://schemas.openxmlformats.org/officeDocument/2006/relationships/tags" Target="../tags/tag81.xml" /><Relationship Id="rId16" Type="http://schemas.openxmlformats.org/officeDocument/2006/relationships/tags" Target="../tags/tag82.xml" /><Relationship Id="rId17" Type="http://schemas.openxmlformats.org/officeDocument/2006/relationships/tags" Target="../tags/tag83.xml" /><Relationship Id="rId18" Type="http://schemas.openxmlformats.org/officeDocument/2006/relationships/tags" Target="../tags/tag84.xml" /><Relationship Id="rId19" Type="http://schemas.openxmlformats.org/officeDocument/2006/relationships/tags" Target="../tags/tag85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86.xml" /><Relationship Id="rId3" Type="http://schemas.openxmlformats.org/officeDocument/2006/relationships/tags" Target="../tags/tag69.xml" /><Relationship Id="rId4" Type="http://schemas.openxmlformats.org/officeDocument/2006/relationships/tags" Target="../tags/tag70.xml" /><Relationship Id="rId5" Type="http://schemas.openxmlformats.org/officeDocument/2006/relationships/tags" Target="../tags/tag71.xml" /><Relationship Id="rId6" Type="http://schemas.openxmlformats.org/officeDocument/2006/relationships/tags" Target="../tags/tag72.xml" /><Relationship Id="rId7" Type="http://schemas.openxmlformats.org/officeDocument/2006/relationships/tags" Target="../tags/tag73.xml" /><Relationship Id="rId8" Type="http://schemas.openxmlformats.org/officeDocument/2006/relationships/tags" Target="../tags/tag74.xml" /><Relationship Id="rId9" Type="http://schemas.openxmlformats.org/officeDocument/2006/relationships/tags" Target="../tags/tag75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87.xml" /><Relationship Id="rId3" Type="http://schemas.openxmlformats.org/officeDocument/2006/relationships/tags" Target="../tags/tag88.xml" /><Relationship Id="rId4" Type="http://schemas.openxmlformats.org/officeDocument/2006/relationships/tags" Target="../tags/tag89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90.xml" /><Relationship Id="rId3" Type="http://schemas.openxmlformats.org/officeDocument/2006/relationships/tags" Target="../tags/tag91.xml" /><Relationship Id="rId4" Type="http://schemas.openxmlformats.org/officeDocument/2006/relationships/tags" Target="../tags/tag92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45120321133011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3"/>
            </p:custDataLst>
          </p:nvPr>
        </p:nvSpPr>
        <p:spPr/>
        <p:txBody>
          <a:bodyPr>
            <a:normAutofit fontScale="98333"/>
          </a:bodyPr>
          <a:lstStyle/>
          <a:p>
            <a:r>
              <a:rPr lang="zh-CN" altLang="en-US"/>
              <a:t>加强风险管理：防范和化解银行财务风险</a:t>
            </a:r>
            <a:endParaRPr lang="zh-CN" altLang="en-US"/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单击此处添加副标题</a:t>
            </a:r>
            <a:endParaRPr lang="zh-CN" altLang="en-US"/>
          </a:p>
        </p:txBody>
      </p:sp>
      <p:sp>
        <p:nvSpPr>
          <p:cNvPr id="1048652" name="联系方式"/>
          <p:cNvSpPr>
            <a:spLocks noGrp="1"/>
          </p:cNvSpPr>
          <p:nvPr>
            <p:ph type="body" sz="quarter" idx="13"/>
            <p:custDataLst>
              <p:tags r:id="rId5"/>
            </p:custDataLst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US" altLang="zh-CN"/>
              <a:t>YOUR LOGO</a:t>
            </a:r>
            <a:endParaRPr lang="en-US" altLang="zh-CN"/>
          </a:p>
        </p:txBody>
      </p:sp>
      <p:sp>
        <p:nvSpPr>
          <p:cNvPr id="1048654" name="署名"/>
          <p:cNvSpPr>
            <a:spLocks noGrp="1"/>
          </p:cNvSpPr>
          <p:nvPr>
            <p:ph type="body" sz="quarter" idx="17"/>
            <p:custDataLst>
              <p:tags r:id="rId6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李老师</a:t>
            </a:r>
            <a:endParaRPr lang="zh-CN" altLang="en-US"/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778" name="标题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>
          <a:xfrm>
            <a:off x="548293" y="5037135"/>
            <a:ext cx="5285241" cy="1081088"/>
          </a:xfrm>
        </p:spPr>
        <p:txBody>
          <a:bodyPr/>
          <a:lstStyle/>
          <a:p>
            <a:r>
              <a:rPr lang="en-US" altLang="zh-CN"/>
              <a:t>目录</a:t>
            </a:r>
            <a:endParaRPr lang="en-US" altLang="zh-CN"/>
          </a:p>
        </p:txBody>
      </p:sp>
      <p:cxnSp>
        <p:nvCxnSpPr>
          <p:cNvPr id="3145735" name="直接连接符 13"/>
          <p:cNvCxnSpPr/>
          <p:nvPr>
            <p:custDataLst>
              <p:tags r:id="rId4"/>
            </p:custDataLst>
          </p:nvPr>
        </p:nvCxnSpPr>
        <p:spPr>
          <a:xfrm>
            <a:off x="501161" y="6318738"/>
            <a:ext cx="5008685" cy="0"/>
          </a:xfrm>
          <a:prstGeom prst="line">
            <a:avLst/>
          </a:prstGeom>
          <a:ln>
            <a:gradFill flip="none" rotWithShape="1"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108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80" name="序号"/>
          <p:cNvSpPr txBox="1"/>
          <p:nvPr>
            <p:custDataLst>
              <p:tags r:id="rId5"/>
            </p:custDataLst>
          </p:nvPr>
        </p:nvSpPr>
        <p:spPr>
          <a:xfrm>
            <a:off x="4456430" y="2268220"/>
            <a:ext cx="1115060" cy="61150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 b="1" i="1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rgbClr val="34FEC3"/>
                    </a:gs>
                  </a:gsLst>
                  <a:lin ang="16200000" scaled="0"/>
                </a:gradFill>
                <a:latin typeface="+mj-ea"/>
                <a:ea typeface="+mj-ea"/>
              </a:rPr>
              <a:t>03.</a:t>
            </a:r>
            <a:endParaRPr lang="en-US" sz="3600" b="1" i="1">
              <a:gradFill>
                <a:gsLst>
                  <a:gs pos="0">
                    <a:schemeClr val="accent1">
                      <a:alpha val="0"/>
                    </a:schemeClr>
                  </a:gs>
                  <a:gs pos="100000">
                    <a:srgbClr val="34FEC3"/>
                  </a:gs>
                </a:gsLst>
                <a:lin ang="16200000" scaled="0"/>
              </a:gradFill>
              <a:latin typeface="+mj-ea"/>
              <a:ea typeface="+mj-ea"/>
            </a:endParaRPr>
          </a:p>
        </p:txBody>
      </p:sp>
      <p:sp>
        <p:nvSpPr>
          <p:cNvPr id="1048782" name="项标题"/>
          <p:cNvSpPr txBox="1"/>
          <p:nvPr>
            <p:custDataLst>
              <p:tags r:id="rId6"/>
            </p:custDataLst>
          </p:nvPr>
        </p:nvSpPr>
        <p:spPr>
          <a:xfrm>
            <a:off x="5917565" y="2359660"/>
            <a:ext cx="2281555" cy="8997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kern="0" spc="100">
                <a:solidFill>
                  <a:schemeClr val="lt1">
                    <a:lumMod val="100000"/>
                  </a:schemeClr>
                </a:solidFill>
                <a:latin typeface="+中文标题" charset="0"/>
                <a:ea typeface="+mj-ea"/>
              </a:rPr>
              <a:t>风险识别与评估</a:t>
            </a:r>
            <a:endParaRPr lang="zh-CN" altLang="en-US" sz="2400" b="1" kern="0" spc="100">
              <a:solidFill>
                <a:schemeClr val="lt1">
                  <a:lumMod val="100000"/>
                </a:schemeClr>
              </a:solidFill>
              <a:latin typeface="+中文标题" charset="0"/>
              <a:ea typeface="+mj-ea"/>
            </a:endParaRPr>
          </a:p>
        </p:txBody>
      </p:sp>
      <p:sp>
        <p:nvSpPr>
          <p:cNvPr id="1048784" name="序号"/>
          <p:cNvSpPr txBox="1"/>
          <p:nvPr>
            <p:custDataLst>
              <p:tags r:id="rId7"/>
            </p:custDataLst>
          </p:nvPr>
        </p:nvSpPr>
        <p:spPr>
          <a:xfrm>
            <a:off x="8014970" y="2268220"/>
            <a:ext cx="1115060" cy="61150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 b="1" i="1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rgbClr val="34FEC3"/>
                    </a:gs>
                  </a:gsLst>
                  <a:lin ang="16200000" scaled="0"/>
                </a:gradFill>
                <a:latin typeface="+mj-ea"/>
                <a:ea typeface="+mj-ea"/>
              </a:rPr>
              <a:t>04.</a:t>
            </a:r>
            <a:endParaRPr lang="en-US" sz="3600" b="1" i="1">
              <a:gradFill>
                <a:gsLst>
                  <a:gs pos="0">
                    <a:schemeClr val="accent1">
                      <a:alpha val="0"/>
                    </a:schemeClr>
                  </a:gs>
                  <a:gs pos="100000">
                    <a:srgbClr val="34FEC3"/>
                  </a:gs>
                </a:gsLst>
                <a:lin ang="16200000" scaled="0"/>
              </a:gradFill>
              <a:latin typeface="+mj-ea"/>
              <a:ea typeface="+mj-ea"/>
            </a:endParaRPr>
          </a:p>
        </p:txBody>
      </p:sp>
      <p:sp>
        <p:nvSpPr>
          <p:cNvPr id="1048786" name="项标题"/>
          <p:cNvSpPr txBox="1"/>
          <p:nvPr>
            <p:custDataLst>
              <p:tags r:id="rId8"/>
            </p:custDataLst>
          </p:nvPr>
        </p:nvSpPr>
        <p:spPr>
          <a:xfrm>
            <a:off x="9476105" y="2359660"/>
            <a:ext cx="2281555" cy="8997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kern="0" spc="100">
                <a:solidFill>
                  <a:schemeClr val="lt1">
                    <a:lumMod val="100000"/>
                  </a:schemeClr>
                </a:solidFill>
                <a:latin typeface="+中文标题" charset="0"/>
                <a:ea typeface="+mj-ea"/>
              </a:rPr>
              <a:t>风险防范措施</a:t>
            </a:r>
            <a:endParaRPr lang="zh-CN" altLang="en-US" sz="2400" b="1" kern="0" spc="100">
              <a:solidFill>
                <a:schemeClr val="lt1">
                  <a:lumMod val="100000"/>
                </a:schemeClr>
              </a:solidFill>
              <a:latin typeface="+中文标题" charset="0"/>
              <a:ea typeface="+mj-ea"/>
            </a:endParaRPr>
          </a:p>
        </p:txBody>
      </p:sp>
      <p:cxnSp>
        <p:nvCxnSpPr>
          <p:cNvPr id="3145737" name="直接连接符 7"/>
          <p:cNvCxnSpPr/>
          <p:nvPr>
            <p:custDataLst>
              <p:tags r:id="rId9"/>
            </p:custDataLst>
          </p:nvPr>
        </p:nvCxnSpPr>
        <p:spPr>
          <a:xfrm>
            <a:off x="3200400" y="3285490"/>
            <a:ext cx="8575675" cy="0"/>
          </a:xfrm>
          <a:prstGeom prst="line">
            <a:avLst/>
          </a:prstGeom>
          <a:ln>
            <a:gradFill flip="none" rotWithShape="1">
              <a:gsLst>
                <a:gs pos="0">
                  <a:schemeClr val="accent1">
                    <a:alpha val="50000"/>
                  </a:schemeClr>
                </a:gs>
                <a:gs pos="100000">
                  <a:schemeClr val="accent1">
                    <a:alpha val="0"/>
                  </a:schemeClr>
                </a:gs>
              </a:gsLst>
              <a:lin ang="108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88" name="序号"/>
          <p:cNvSpPr txBox="1"/>
          <p:nvPr>
            <p:custDataLst>
              <p:tags r:id="rId10"/>
            </p:custDataLst>
          </p:nvPr>
        </p:nvSpPr>
        <p:spPr>
          <a:xfrm>
            <a:off x="4456430" y="3552190"/>
            <a:ext cx="1115060" cy="61150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 b="1" i="1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rgbClr val="34FEC3"/>
                    </a:gs>
                  </a:gsLst>
                  <a:lin ang="16200000" scaled="0"/>
                </a:gradFill>
                <a:latin typeface="+mj-ea"/>
                <a:ea typeface="+mj-ea"/>
              </a:rPr>
              <a:t>05.</a:t>
            </a:r>
            <a:endParaRPr lang="en-US" sz="3600" b="1" i="1">
              <a:gradFill>
                <a:gsLst>
                  <a:gs pos="0">
                    <a:schemeClr val="accent1">
                      <a:alpha val="0"/>
                    </a:schemeClr>
                  </a:gs>
                  <a:gs pos="100000">
                    <a:srgbClr val="34FEC3"/>
                  </a:gs>
                </a:gsLst>
                <a:lin ang="16200000" scaled="0"/>
              </a:gradFill>
              <a:latin typeface="+mj-ea"/>
              <a:ea typeface="+mj-ea"/>
            </a:endParaRPr>
          </a:p>
        </p:txBody>
      </p:sp>
      <p:sp>
        <p:nvSpPr>
          <p:cNvPr id="1048790" name="项标题"/>
          <p:cNvSpPr txBox="1"/>
          <p:nvPr>
            <p:custDataLst>
              <p:tags r:id="rId11"/>
            </p:custDataLst>
          </p:nvPr>
        </p:nvSpPr>
        <p:spPr>
          <a:xfrm>
            <a:off x="5917565" y="3643630"/>
            <a:ext cx="2281555" cy="8997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kern="0" spc="100">
                <a:solidFill>
                  <a:schemeClr val="lt1">
                    <a:lumMod val="100000"/>
                  </a:schemeClr>
                </a:solidFill>
                <a:latin typeface="+中文标题" charset="0"/>
                <a:ea typeface="+mj-ea"/>
              </a:rPr>
              <a:t>风险化解策略</a:t>
            </a:r>
            <a:endParaRPr lang="zh-CN" altLang="en-US" sz="2400" b="1" kern="0" spc="100">
              <a:solidFill>
                <a:schemeClr val="lt1">
                  <a:lumMod val="100000"/>
                </a:schemeClr>
              </a:solidFill>
              <a:latin typeface="+中文标题" charset="0"/>
              <a:ea typeface="+mj-ea"/>
            </a:endParaRPr>
          </a:p>
        </p:txBody>
      </p:sp>
      <p:sp>
        <p:nvSpPr>
          <p:cNvPr id="1048792" name="序号"/>
          <p:cNvSpPr txBox="1"/>
          <p:nvPr>
            <p:custDataLst>
              <p:tags r:id="rId12"/>
            </p:custDataLst>
          </p:nvPr>
        </p:nvSpPr>
        <p:spPr>
          <a:xfrm>
            <a:off x="8014970" y="3552190"/>
            <a:ext cx="1115060" cy="61150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 b="1" i="1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rgbClr val="34FEC3"/>
                    </a:gs>
                  </a:gsLst>
                  <a:lin ang="16200000" scaled="0"/>
                </a:gradFill>
                <a:latin typeface="+mj-ea"/>
                <a:ea typeface="+mj-ea"/>
              </a:rPr>
              <a:t>06.</a:t>
            </a:r>
            <a:endParaRPr lang="en-US" sz="3600" b="1" i="1">
              <a:gradFill>
                <a:gsLst>
                  <a:gs pos="0">
                    <a:schemeClr val="accent1">
                      <a:alpha val="0"/>
                    </a:schemeClr>
                  </a:gs>
                  <a:gs pos="100000">
                    <a:srgbClr val="34FEC3"/>
                  </a:gs>
                </a:gsLst>
                <a:lin ang="16200000" scaled="0"/>
              </a:gradFill>
              <a:latin typeface="+mj-ea"/>
              <a:ea typeface="+mj-ea"/>
            </a:endParaRPr>
          </a:p>
        </p:txBody>
      </p:sp>
      <p:sp>
        <p:nvSpPr>
          <p:cNvPr id="1048794" name="项标题"/>
          <p:cNvSpPr txBox="1"/>
          <p:nvPr>
            <p:custDataLst>
              <p:tags r:id="rId13"/>
            </p:custDataLst>
          </p:nvPr>
        </p:nvSpPr>
        <p:spPr>
          <a:xfrm>
            <a:off x="9476105" y="3643630"/>
            <a:ext cx="2281555" cy="8997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kern="0" spc="100">
                <a:solidFill>
                  <a:schemeClr val="lt1">
                    <a:lumMod val="100000"/>
                  </a:schemeClr>
                </a:solidFill>
                <a:latin typeface="+中文标题" charset="0"/>
                <a:ea typeface="+mj-ea"/>
              </a:rPr>
              <a:t>加强风险管理监管</a:t>
            </a:r>
            <a:endParaRPr lang="zh-CN" altLang="en-US" sz="2400" b="1" kern="0" spc="100">
              <a:solidFill>
                <a:schemeClr val="lt1">
                  <a:lumMod val="100000"/>
                </a:schemeClr>
              </a:solidFill>
              <a:latin typeface="+中文标题" charset="0"/>
              <a:ea typeface="+mj-ea"/>
            </a:endParaRPr>
          </a:p>
        </p:txBody>
      </p:sp>
      <p:cxnSp>
        <p:nvCxnSpPr>
          <p:cNvPr id="3145739" name="直接连接符 14"/>
          <p:cNvCxnSpPr/>
          <p:nvPr>
            <p:custDataLst>
              <p:tags r:id="rId14"/>
            </p:custDataLst>
          </p:nvPr>
        </p:nvCxnSpPr>
        <p:spPr>
          <a:xfrm>
            <a:off x="5560060" y="4542155"/>
            <a:ext cx="6216015" cy="0"/>
          </a:xfrm>
          <a:prstGeom prst="line">
            <a:avLst/>
          </a:prstGeom>
          <a:ln>
            <a:gradFill flip="none" rotWithShape="1">
              <a:gsLst>
                <a:gs pos="0">
                  <a:schemeClr val="accent1">
                    <a:alpha val="50000"/>
                  </a:schemeClr>
                </a:gs>
                <a:gs pos="100000">
                  <a:schemeClr val="accent1">
                    <a:alpha val="0"/>
                  </a:schemeClr>
                </a:gs>
              </a:gsLst>
              <a:lin ang="108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96" name="序号"/>
          <p:cNvSpPr txBox="1"/>
          <p:nvPr>
            <p:custDataLst>
              <p:tags r:id="rId15"/>
            </p:custDataLst>
          </p:nvPr>
        </p:nvSpPr>
        <p:spPr>
          <a:xfrm>
            <a:off x="4456430" y="984250"/>
            <a:ext cx="1115060" cy="61150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 b="1" i="1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rgbClr val="34FEC3"/>
                    </a:gs>
                  </a:gsLst>
                  <a:lin ang="16200000" scaled="0"/>
                </a:gradFill>
                <a:latin typeface="+mj-ea"/>
                <a:ea typeface="+mj-ea"/>
              </a:rPr>
              <a:t>01.</a:t>
            </a:r>
            <a:endParaRPr lang="en-US" sz="3600" b="1" i="1">
              <a:gradFill>
                <a:gsLst>
                  <a:gs pos="0">
                    <a:schemeClr val="accent1">
                      <a:alpha val="0"/>
                    </a:schemeClr>
                  </a:gs>
                  <a:gs pos="100000">
                    <a:srgbClr val="34FEC3"/>
                  </a:gs>
                </a:gsLst>
                <a:lin ang="16200000" scaled="0"/>
              </a:gradFill>
              <a:latin typeface="+mj-ea"/>
              <a:ea typeface="+mj-ea"/>
            </a:endParaRPr>
          </a:p>
        </p:txBody>
      </p:sp>
      <p:sp>
        <p:nvSpPr>
          <p:cNvPr id="1048798" name="项标题"/>
          <p:cNvSpPr txBox="1"/>
          <p:nvPr>
            <p:custDataLst>
              <p:tags r:id="rId16"/>
            </p:custDataLst>
          </p:nvPr>
        </p:nvSpPr>
        <p:spPr>
          <a:xfrm>
            <a:off x="5917565" y="1075690"/>
            <a:ext cx="2281555" cy="8997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kern="0" spc="100">
                <a:solidFill>
                  <a:schemeClr val="lt1">
                    <a:lumMod val="100000"/>
                  </a:schemeClr>
                </a:solidFill>
                <a:latin typeface="+中文标题" charset="0"/>
                <a:ea typeface="+mj-ea"/>
              </a:rPr>
              <a:t>单击添加标题</a:t>
            </a:r>
            <a:endParaRPr lang="zh-CN" altLang="en-US" sz="2400" b="1" kern="0" spc="100">
              <a:solidFill>
                <a:schemeClr val="lt1">
                  <a:lumMod val="100000"/>
                </a:schemeClr>
              </a:solidFill>
              <a:latin typeface="+中文标题" charset="0"/>
              <a:ea typeface="+mj-ea"/>
            </a:endParaRPr>
          </a:p>
        </p:txBody>
      </p:sp>
      <p:sp>
        <p:nvSpPr>
          <p:cNvPr id="1048800" name="序号"/>
          <p:cNvSpPr txBox="1"/>
          <p:nvPr>
            <p:custDataLst>
              <p:tags r:id="rId17"/>
            </p:custDataLst>
          </p:nvPr>
        </p:nvSpPr>
        <p:spPr>
          <a:xfrm>
            <a:off x="8014970" y="984250"/>
            <a:ext cx="1115060" cy="61150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 b="1" i="1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rgbClr val="34FEC3"/>
                    </a:gs>
                  </a:gsLst>
                  <a:lin ang="16200000" scaled="0"/>
                </a:gradFill>
                <a:latin typeface="+mj-ea"/>
                <a:ea typeface="+mj-ea"/>
              </a:rPr>
              <a:t>02.</a:t>
            </a:r>
            <a:endParaRPr lang="en-US" sz="3600" b="1" i="1">
              <a:gradFill>
                <a:gsLst>
                  <a:gs pos="0">
                    <a:schemeClr val="accent1">
                      <a:alpha val="0"/>
                    </a:schemeClr>
                  </a:gs>
                  <a:gs pos="100000">
                    <a:srgbClr val="34FEC3"/>
                  </a:gs>
                </a:gsLst>
                <a:lin ang="16200000" scaled="0"/>
              </a:gradFill>
              <a:latin typeface="+mj-ea"/>
              <a:ea typeface="+mj-ea"/>
            </a:endParaRPr>
          </a:p>
        </p:txBody>
      </p:sp>
      <p:sp>
        <p:nvSpPr>
          <p:cNvPr id="1048802" name="项标题"/>
          <p:cNvSpPr txBox="1"/>
          <p:nvPr>
            <p:custDataLst>
              <p:tags r:id="rId18"/>
            </p:custDataLst>
          </p:nvPr>
        </p:nvSpPr>
        <p:spPr>
          <a:xfrm>
            <a:off x="9476105" y="1075690"/>
            <a:ext cx="2281555" cy="8997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kern="0" spc="100">
                <a:solidFill>
                  <a:schemeClr val="lt1">
                    <a:lumMod val="100000"/>
                  </a:schemeClr>
                </a:solidFill>
                <a:latin typeface="+中文标题" charset="0"/>
                <a:ea typeface="+mj-ea"/>
              </a:rPr>
              <a:t>银行财务风险概述</a:t>
            </a:r>
            <a:endParaRPr lang="zh-CN" altLang="en-US" sz="2400" b="1" kern="0" spc="100">
              <a:solidFill>
                <a:schemeClr val="lt1">
                  <a:lumMod val="100000"/>
                </a:schemeClr>
              </a:solidFill>
              <a:latin typeface="+中文标题" charset="0"/>
              <a:ea typeface="+mj-ea"/>
            </a:endParaRPr>
          </a:p>
        </p:txBody>
      </p:sp>
      <p:cxnSp>
        <p:nvCxnSpPr>
          <p:cNvPr id="3145741" name="直接连接符 20"/>
          <p:cNvCxnSpPr/>
          <p:nvPr>
            <p:custDataLst>
              <p:tags r:id="rId19"/>
            </p:custDataLst>
          </p:nvPr>
        </p:nvCxnSpPr>
        <p:spPr>
          <a:xfrm>
            <a:off x="3200400" y="2001520"/>
            <a:ext cx="8575675" cy="0"/>
          </a:xfrm>
          <a:prstGeom prst="line">
            <a:avLst/>
          </a:prstGeom>
          <a:ln>
            <a:gradFill flip="none" rotWithShape="1">
              <a:gsLst>
                <a:gs pos="0">
                  <a:schemeClr val="accent1">
                    <a:alpha val="50000"/>
                  </a:schemeClr>
                </a:gs>
                <a:gs pos="100000">
                  <a:schemeClr val="accent1">
                    <a:alpha val="0"/>
                  </a:schemeClr>
                </a:gs>
              </a:gsLst>
              <a:lin ang="108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custDataLst>
      <p:tags r:id="rId20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3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990691" y="2308321"/>
            <a:ext cx="7841673" cy="1152000"/>
          </a:xfrm>
        </p:spPr>
        <p:txBody>
          <a:bodyPr/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  <p:sp>
        <p:nvSpPr>
          <p:cNvPr id="1048834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971405" y="442221"/>
            <a:ext cx="7841673" cy="2174364"/>
          </a:xfrm>
        </p:spPr>
        <p:txBody>
          <a:bodyPr>
            <a:normAutofit/>
          </a:bodyPr>
          <a:lstStyle/>
          <a:p>
            <a:r>
              <a:rPr lang="en-US" altLang="zh-CN"/>
              <a:t>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868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990691" y="2308321"/>
            <a:ext cx="7841673" cy="1152000"/>
          </a:xfrm>
        </p:spPr>
        <p:txBody>
          <a:bodyPr/>
          <a:lstStyle/>
          <a:p>
            <a:r>
              <a:rPr lang="zh-CN" altLang="en-US"/>
              <a:t>银行财务风险概述</a:t>
            </a:r>
            <a:endParaRPr lang="zh-CN" altLang="en-US"/>
          </a:p>
        </p:txBody>
      </p:sp>
      <p:sp>
        <p:nvSpPr>
          <p:cNvPr id="1048870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971405" y="442221"/>
            <a:ext cx="7841673" cy="2174364"/>
          </a:xfrm>
        </p:spPr>
        <p:txBody>
          <a:bodyPr>
            <a:normAutofit/>
          </a:bodyPr>
          <a:lstStyle/>
          <a:p>
            <a:r>
              <a:rPr lang="en-US" altLang="zh-CN"/>
              <a:t>02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https://d.book118.com/145120321133011034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2"/>
  <p:tag name="KSO_WM_UNIT_INDEX" val="2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147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2"/>
  <p:tag name="KSO_WM_UNIT_INDEX" val="2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96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40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97"/>
  <p:tag name="KSO_WM_TEMPLATE_MASTER_TYPE" val="0"/>
  <p:tag name="KSO_WM_TEMPLATE_SUBCATEGORY" val="29"/>
  <p:tag name="KSO_WM_TEMPLATE_THUMBS_INDEX" val="1、9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文档"/>
  <p:tag name="KSO_WM_UNIT_TYPE" val="a"/>
  <p:tag name="KSO_WM_UNIT_VALUE" val="30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80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1*f*1"/>
  <p:tag name="KSO_WM_UNIT_INDEX" val="1"/>
  <p:tag name="KSO_WM_UNIT_LAYERLEVEL" val="1"/>
  <p:tag name="KSO_WM_UNIT_NOCLEAR" val="0"/>
  <p:tag name="KSO_WM_UNIT_PRESET_TEXT" val="YOUR LOGO"/>
  <p:tag name="KSO_WM_UNIT_SUBTYPE" val="g"/>
  <p:tag name="KSO_WM_UNIT_TYPE" val="f"/>
  <p:tag name="KSO_WM_UNIT_VALUE" val="96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1*f*2"/>
  <p:tag name="KSO_WM_UNIT_INDEX" val="2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21"/>
</p:tagLst>
</file>

<file path=ppt/tags/tag68.xml><?xml version="1.0" encoding="utf-8"?>
<p:tagLst xmlns:p="http://schemas.openxmlformats.org/presentationml/2006/main">
  <p:tag name="KSO_WM_BEAUTIFY_FLAG" val="#wm#"/>
  <p:tag name="KSO_WM_SLIDE_ID" val="custom20230997_1"/>
  <p:tag name="KSO_WM_SLIDE_INDEX" val="1"/>
  <p:tag name="KSO_WM_SLIDE_ITEM_CNT" val="0"/>
  <p:tag name="KSO_WM_SLIDE_LAYOUT" val="a_b_f"/>
  <p:tag name="KSO_WM_SLIDE_LAYOUT_CNT" val="1_1_2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97"/>
  <p:tag name="KSO_WM_TEMPLATE_MASTER_TYPE" val="0"/>
  <p:tag name="KSO_WM_TEMPLATE_SUBCATEGORY" val="29"/>
  <p:tag name="KSO_WM_TEMPLATE_THUMBS_INDEX" val="1、9"/>
</p:tagLst>
</file>

<file path=ppt/tags/tag6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CONTENTS"/>
  <p:tag name="KSO_WM_UNIT_TYPE" val="a"/>
  <p:tag name="KSO_WM_UNIT_VALUE" val="3"/>
</p:tagLst>
</file>

<file path=ppt/tags/tag7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i*1"/>
  <p:tag name="KSO_WM_UNIT_INDEX" val="1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34fec3&quot;,&quot;transparency&quot;:0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h_i*1_3_1"/>
  <p:tag name="KSO_WM_UNIT_INDEX" val="1_3_1"/>
  <p:tag name="KSO_WM_UNIT_LAYERLEVEL" val="1_1_1"/>
  <p:tag name="KSO_WM_UNIT_SUBTYPE" val="d"/>
  <p:tag name="KSO_WM_UNIT_TYPE" val="l_h_i"/>
</p:tagLst>
</file>

<file path=ppt/tags/tag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标题"/>
  <p:tag name="KSO_WM_UNIT_TYPE" val="l_h_a"/>
  <p:tag name="KSO_WM_UNIT_VALUE" val="10"/>
</p:tagLst>
</file>

<file path=ppt/tags/tag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34fec3&quot;,&quot;transparency&quot;:0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h_i*1_4_1"/>
  <p:tag name="KSO_WM_UNIT_INDEX" val="1_4_1"/>
  <p:tag name="KSO_WM_UNIT_LAYERLEVEL" val="1_1_1"/>
  <p:tag name="KSO_WM_UNIT_SUBTYPE" val="d"/>
  <p:tag name="KSO_WM_UNIT_TYPE" val="l_h_i"/>
</p:tagLst>
</file>

<file path=ppt/tags/tag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标题"/>
  <p:tag name="KSO_WM_UNIT_TYPE" val="l_h_a"/>
  <p:tag name="KSO_WM_UNIT_VALUE" val="10"/>
</p:tagLst>
</file>

<file path=ppt/tags/tag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.5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i*1_1"/>
  <p:tag name="KSO_WM_UNIT_INDEX" val="1_1"/>
  <p:tag name="KSO_WM_UNIT_LAYERLEVEL" val="1_1"/>
  <p:tag name="KSO_WM_UNIT_TYPE" val="l_i"/>
</p:tagLst>
</file>

<file path=ppt/tags/tag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34fec3&quot;,&quot;transparency&quot;:0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h_i*1_5_1"/>
  <p:tag name="KSO_WM_UNIT_INDEX" val="1_5_1"/>
  <p:tag name="KSO_WM_UNIT_LAYERLEVEL" val="1_1_1"/>
  <p:tag name="KSO_WM_UNIT_SUBTYPE" val="d"/>
  <p:tag name="KSO_WM_UNIT_TYPE" val="l_h_i"/>
</p:tagLst>
</file>

<file path=ppt/tags/tag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标题"/>
  <p:tag name="KSO_WM_UNIT_TYPE" val="l_h_a"/>
  <p:tag name="KSO_WM_UNIT_VALUE" val="10"/>
</p:tagLst>
</file>

<file path=ppt/tags/tag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34fec3&quot;,&quot;transparency&quot;:0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h_i*1_6_1"/>
  <p:tag name="KSO_WM_UNIT_INDEX" val="1_6_1"/>
  <p:tag name="KSO_WM_UNIT_LAYERLEVEL" val="1_1_1"/>
  <p:tag name="KSO_WM_UNIT_SUBTYPE" val="d"/>
  <p:tag name="KSO_WM_UNIT_TYPE" val="l_h_i"/>
</p:tagLst>
</file>

<file path=ppt/tags/tag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添加标题"/>
  <p:tag name="KSO_WM_UNIT_TYPE" val="l_h_a"/>
  <p:tag name="KSO_WM_UNIT_VALUE" val="10"/>
</p:tagLst>
</file>

<file path=ppt/tags/tag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.5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i*1_2"/>
  <p:tag name="KSO_WM_UNIT_INDEX" val="1_2"/>
  <p:tag name="KSO_WM_UNIT_LAYERLEVEL" val="1_1"/>
  <p:tag name="KSO_WM_UNIT_TYPE" val="l_i"/>
</p:tagLst>
</file>

<file path=ppt/tags/tag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34fec3&quot;,&quot;transparency&quot;:0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h_i*1_1_1"/>
  <p:tag name="KSO_WM_UNIT_INDEX" val="1_1_1"/>
  <p:tag name="KSO_WM_UNIT_LAYERLEVEL" val="1_1_1"/>
  <p:tag name="KSO_WM_UNIT_SUBTYPE" val="d"/>
  <p:tag name="KSO_WM_UNIT_TYPE" val="l_h_i"/>
</p:tagLst>
</file>

<file path=ppt/tags/tag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标题"/>
  <p:tag name="KSO_WM_UNIT_TYPE" val="l_h_a"/>
  <p:tag name="KSO_WM_UNIT_VALUE" val="10"/>
</p:tagLst>
</file>

<file path=ppt/tags/tag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34fec3&quot;,&quot;transparency&quot;:0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h_i*1_2_1"/>
  <p:tag name="KSO_WM_UNIT_INDEX" val="1_2_1"/>
  <p:tag name="KSO_WM_UNIT_LAYERLEVEL" val="1_1_1"/>
  <p:tag name="KSO_WM_UNIT_SUBTYPE" val="d"/>
  <p:tag name="KSO_WM_UNIT_TYPE" val="l_h_i"/>
</p:tagLst>
</file>

<file path=ppt/tags/tag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标题"/>
  <p:tag name="KSO_WM_UNIT_TYPE" val="l_h_a"/>
  <p:tag name="KSO_WM_UNIT_VALUE" val="10"/>
</p:tagLst>
</file>

<file path=ppt/tags/tag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.5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i*1_3"/>
  <p:tag name="KSO_WM_UNIT_INDEX" val="1_3"/>
  <p:tag name="KSO_WM_UNIT_LAYERLEVEL" val="1_1"/>
  <p:tag name="KSO_WM_UNIT_TYPE" val="l_i"/>
</p:tagLst>
</file>

<file path=ppt/tags/tag86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97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97"/>
  <p:tag name="KSO_WM_TEMPLATE_MASTER_TYPE" val="0"/>
  <p:tag name="KSO_WM_TEMPLATE_SUBCATEGORY" val="29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1"/>
  <p:tag name="KSO_WM_UNIT_DIAGRAM_ISNUMVISUAL" val="0"/>
  <p:tag name="KSO_WM_UNIT_DIAGRAM_ISREFERUNIT" val="0"/>
  <p:tag name="KSO_WM_UNIT_HIGHLIGHT" val="0"/>
  <p:tag name="KSO_WM_UNIT_ID" val="custom20230997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89.xml><?xml version="1.0" encoding="utf-8"?>
<p:tagLst xmlns:p="http://schemas.openxmlformats.org/presentationml/2006/main">
  <p:tag name="KSO_WM_BEAUTIFY_FLAG" val="#wm#"/>
  <p:tag name="KSO_WM_SLIDE_ID" val="custom2023099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7"/>
  <p:tag name="KSO_WM_TEMPLATE_MASTER_TYPE" val="0"/>
  <p:tag name="KSO_WM_TEMPLATE_SUBCATEGORY" val="29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1"/>
  <p:tag name="KSO_WM_UNIT_DIAGRAM_ISNUMVISUAL" val="0"/>
  <p:tag name="KSO_WM_UNIT_DIAGRAM_ISREFERUNIT" val="0"/>
  <p:tag name="KSO_WM_UNIT_HIGHLIGHT" val="0"/>
  <p:tag name="KSO_WM_UNIT_ID" val="custom20230997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13"/>
</p:tagLst>
</file>

<file path=ppt/tags/tag92.xml><?xml version="1.0" encoding="utf-8"?>
<p:tagLst xmlns:p="http://schemas.openxmlformats.org/presentationml/2006/main">
  <p:tag name="KSO_WM_BEAUTIFY_FLAG" val="#wm#"/>
  <p:tag name="KSO_WM_SLIDE_ID" val="custom2023099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7"/>
  <p:tag name="KSO_WM_TEMPLATE_MASTER_TYPE" val="0"/>
  <p:tag name="KSO_WM_TEMPLATE_SUBCATEGORY" val="29"/>
</p:tagLst>
</file>

<file path=ppt/tags/tag93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123">
      <a:dk1>
        <a:srgbClr val="000000"/>
      </a:dk1>
      <a:lt1>
        <a:srgbClr val="FFFFFF"/>
      </a:lt1>
      <a:dk2>
        <a:srgbClr val="02202B"/>
      </a:dk2>
      <a:lt2>
        <a:srgbClr val="EBFFFF"/>
      </a:lt2>
      <a:accent1>
        <a:srgbClr val="34FEC3"/>
      </a:accent1>
      <a:accent2>
        <a:srgbClr val="0AE8A9"/>
      </a:accent2>
      <a:accent3>
        <a:srgbClr val="19F0DE"/>
      </a:accent3>
      <a:accent4>
        <a:srgbClr val="19CFF0"/>
      </a:accent4>
      <a:accent5>
        <a:srgbClr val="3FABF8"/>
      </a:accent5>
      <a:accent6>
        <a:srgbClr val="3493FE"/>
      </a:accent6>
      <a:hlink>
        <a:srgbClr val="304FFE"/>
      </a:hlink>
      <a:folHlink>
        <a:srgbClr val="492067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22</Paragraphs>
  <Slides>5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5</vt:i4>
      </vt:variant>
    </vt:vector>
  </HeadingPairs>
  <TitlesOfParts>
    <vt:vector baseType="lpstr" size="11">
      <vt:lpstr>Arial</vt:lpstr>
      <vt:lpstr>Calibri</vt:lpstr>
      <vt:lpstr>微软雅黑</vt:lpstr>
      <vt:lpstr>Calibri Light</vt:lpstr>
      <vt:lpstr>+中文标题</vt:lpstr>
      <vt:lpstr>Office Theme</vt:lpstr>
      <vt:lpstr>加强风险管理：防范和化解银行财务风险</vt:lpstr>
      <vt:lpstr>目录</vt:lpstr>
      <vt:lpstr>添加章节标题</vt:lpstr>
      <vt:lpstr>银行财务风险概述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2024-08-29T22:33:53.289</cp:lastPrinted>
  <dcterms:created xsi:type="dcterms:W3CDTF">2024-08-29T14:33:53Z</dcterms:created>
  <dcterms:modified xsi:type="dcterms:W3CDTF">2024-08-29T14:33:55Z</dcterms:modified>
</cp:coreProperties>
</file>